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comment1.xml" ContentType="application/vnd.openxmlformats-officedocument.presentationml.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337" r:id="rId3"/>
    <p:sldId id="338" r:id="rId4"/>
    <p:sldId id="353" r:id="rId5"/>
    <p:sldId id="355" r:id="rId6"/>
    <p:sldId id="356" r:id="rId7"/>
    <p:sldId id="357" r:id="rId8"/>
    <p:sldId id="358" r:id="rId9"/>
    <p:sldId id="359" r:id="rId10"/>
    <p:sldId id="360" r:id="rId11"/>
    <p:sldId id="361" r:id="rId12"/>
    <p:sldId id="316" r:id="rId13"/>
    <p:sldId id="317" r:id="rId14"/>
    <p:sldId id="318" r:id="rId15"/>
    <p:sldId id="343" r:id="rId16"/>
    <p:sldId id="344" r:id="rId17"/>
    <p:sldId id="345" r:id="rId18"/>
    <p:sldId id="346" r:id="rId19"/>
    <p:sldId id="362" r:id="rId20"/>
    <p:sldId id="363" r:id="rId21"/>
    <p:sldId id="364" r:id="rId22"/>
    <p:sldId id="340" r:id="rId23"/>
    <p:sldId id="365" r:id="rId24"/>
    <p:sldId id="366" r:id="rId25"/>
    <p:sldId id="367" r:id="rId26"/>
    <p:sldId id="368" r:id="rId27"/>
    <p:sldId id="370" r:id="rId28"/>
    <p:sldId id="369" r:id="rId29"/>
    <p:sldId id="33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Cazco" initials="R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B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96658" autoAdjust="0"/>
  </p:normalViewPr>
  <p:slideViewPr>
    <p:cSldViewPr snapToGrid="0">
      <p:cViewPr>
        <p:scale>
          <a:sx n="70" d="100"/>
          <a:sy n="70" d="100"/>
        </p:scale>
        <p:origin x="-508" y="-48"/>
      </p:cViewPr>
      <p:guideLst>
        <p:guide orient="horz" pos="2160"/>
        <p:guide pos="3840"/>
      </p:guideLst>
    </p:cSldViewPr>
  </p:slideViewPr>
  <p:outlineViewPr>
    <p:cViewPr>
      <p:scale>
        <a:sx n="33" d="100"/>
        <a:sy n="33" d="100"/>
      </p:scale>
      <p:origin x="0" y="6520"/>
    </p:cViewPr>
  </p:outlineViewPr>
  <p:notesTextViewPr>
    <p:cViewPr>
      <p:scale>
        <a:sx n="1" d="1"/>
        <a:sy n="1" d="1"/>
      </p:scale>
      <p:origin x="0" y="0"/>
    </p:cViewPr>
  </p:notesTextViewPr>
  <p:sorterViewPr>
    <p:cViewPr>
      <p:scale>
        <a:sx n="100" d="100"/>
        <a:sy n="100" d="100"/>
      </p:scale>
      <p:origin x="0" y="3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15T17:06:48.454" idx="2">
    <p:pos x="10" y="10"/>
    <p:text>SE ELIMINARIA A LOS ACTORES PRIVADOS A TRAVES DE LA REPRESENTACION DE COMISIONES.</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66D02-34FC-4B37-BF03-C7EC797F997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C2857ABB-5296-4514-AAED-55FC6780AA4A}">
      <dgm:prSet phldrT="[Texto]"/>
      <dgm:spPr/>
      <dgm:t>
        <a:bodyPr/>
        <a:lstStyle/>
        <a:p>
          <a:r>
            <a:rPr lang="es-EC" dirty="0" smtClean="0"/>
            <a:t>Diagnóstico de la RBCAP</a:t>
          </a:r>
          <a:endParaRPr lang="es-EC" dirty="0"/>
        </a:p>
      </dgm:t>
    </dgm:pt>
    <dgm:pt modelId="{2D3F0861-9268-4678-A2E7-990CB56DEBB5}" type="parTrans" cxnId="{67778EEC-60B4-43E8-9F73-025C2C95AEB9}">
      <dgm:prSet/>
      <dgm:spPr/>
      <dgm:t>
        <a:bodyPr/>
        <a:lstStyle/>
        <a:p>
          <a:endParaRPr lang="es-EC"/>
        </a:p>
      </dgm:t>
    </dgm:pt>
    <dgm:pt modelId="{DDF9C119-0A49-4711-BBFB-213673981BE6}" type="sibTrans" cxnId="{67778EEC-60B4-43E8-9F73-025C2C95AEB9}">
      <dgm:prSet/>
      <dgm:spPr/>
      <dgm:t>
        <a:bodyPr/>
        <a:lstStyle/>
        <a:p>
          <a:endParaRPr lang="es-EC"/>
        </a:p>
      </dgm:t>
    </dgm:pt>
    <dgm:pt modelId="{DE3B7714-5AA9-4AA9-B1E4-E0E2C7697A81}">
      <dgm:prSet phldrT="[Texto]"/>
      <dgm:spPr/>
      <dgm:t>
        <a:bodyPr/>
        <a:lstStyle/>
        <a:p>
          <a:r>
            <a:rPr lang="es-EC" dirty="0" smtClean="0"/>
            <a:t>Planificación Estratégica 2021-2030</a:t>
          </a:r>
          <a:endParaRPr lang="es-EC" dirty="0"/>
        </a:p>
      </dgm:t>
    </dgm:pt>
    <dgm:pt modelId="{629E1D61-9127-47B3-8BA3-FE94277F6CA8}" type="parTrans" cxnId="{F9881A41-2A99-42E1-AAE1-19AC3E160BD2}">
      <dgm:prSet/>
      <dgm:spPr/>
      <dgm:t>
        <a:bodyPr/>
        <a:lstStyle/>
        <a:p>
          <a:endParaRPr lang="es-EC"/>
        </a:p>
      </dgm:t>
    </dgm:pt>
    <dgm:pt modelId="{35150318-C508-48F7-A4A4-E59B3E466ADA}" type="sibTrans" cxnId="{F9881A41-2A99-42E1-AAE1-19AC3E160BD2}">
      <dgm:prSet/>
      <dgm:spPr/>
      <dgm:t>
        <a:bodyPr/>
        <a:lstStyle/>
        <a:p>
          <a:endParaRPr lang="es-EC"/>
        </a:p>
      </dgm:t>
    </dgm:pt>
    <dgm:pt modelId="{C105C79C-887C-4AA4-9D17-BE91BEBE78FE}">
      <dgm:prSet phldrT="[Texto]"/>
      <dgm:spPr/>
      <dgm:t>
        <a:bodyPr/>
        <a:lstStyle/>
        <a:p>
          <a:r>
            <a:rPr lang="es-EC" dirty="0" smtClean="0"/>
            <a:t>Modelo de Gobernanza del Comité de Gestión</a:t>
          </a:r>
          <a:endParaRPr lang="es-EC" dirty="0"/>
        </a:p>
      </dgm:t>
    </dgm:pt>
    <dgm:pt modelId="{94EB9B8F-DF8B-4AD2-BF03-99B33D4A9F77}" type="parTrans" cxnId="{BE37492B-48E4-4671-BBED-B440C37E03D0}">
      <dgm:prSet/>
      <dgm:spPr/>
      <dgm:t>
        <a:bodyPr/>
        <a:lstStyle/>
        <a:p>
          <a:endParaRPr lang="es-EC"/>
        </a:p>
      </dgm:t>
    </dgm:pt>
    <dgm:pt modelId="{C1DE41FE-87D2-4B2E-B202-170A020A676A}" type="sibTrans" cxnId="{BE37492B-48E4-4671-BBED-B440C37E03D0}">
      <dgm:prSet/>
      <dgm:spPr/>
      <dgm:t>
        <a:bodyPr/>
        <a:lstStyle/>
        <a:p>
          <a:endParaRPr lang="es-EC"/>
        </a:p>
      </dgm:t>
    </dgm:pt>
    <dgm:pt modelId="{1CD0126E-14B5-4758-AF9B-A17D78DA334D}">
      <dgm:prSet phldrT="[Texto]"/>
      <dgm:spPr/>
      <dgm:t>
        <a:bodyPr/>
        <a:lstStyle/>
        <a:p>
          <a:r>
            <a:rPr lang="es-EC" dirty="0" smtClean="0"/>
            <a:t>Estatuto del Comité de Gestión</a:t>
          </a:r>
          <a:endParaRPr lang="es-EC" dirty="0"/>
        </a:p>
      </dgm:t>
    </dgm:pt>
    <dgm:pt modelId="{F7D29896-91D0-480A-B9DC-C6AE48A8020A}" type="parTrans" cxnId="{8E4675B2-46EA-49A9-836C-656093D39CBB}">
      <dgm:prSet/>
      <dgm:spPr/>
      <dgm:t>
        <a:bodyPr/>
        <a:lstStyle/>
        <a:p>
          <a:endParaRPr lang="es-EC"/>
        </a:p>
      </dgm:t>
    </dgm:pt>
    <dgm:pt modelId="{F7E584F3-8437-4B8A-A2DF-DFF6F3E1D36E}" type="sibTrans" cxnId="{8E4675B2-46EA-49A9-836C-656093D39CBB}">
      <dgm:prSet/>
      <dgm:spPr/>
      <dgm:t>
        <a:bodyPr/>
        <a:lstStyle/>
        <a:p>
          <a:endParaRPr lang="es-EC"/>
        </a:p>
      </dgm:t>
    </dgm:pt>
    <dgm:pt modelId="{903695B0-28A0-49A9-B17F-ADCEA7545CC6}">
      <dgm:prSet phldrT="[Texto]"/>
      <dgm:spPr/>
      <dgm:t>
        <a:bodyPr/>
        <a:lstStyle/>
        <a:p>
          <a:r>
            <a:rPr lang="es-EC" dirty="0" smtClean="0"/>
            <a:t>Reglamento del Comité de Gestión</a:t>
          </a:r>
          <a:endParaRPr lang="es-EC" dirty="0"/>
        </a:p>
      </dgm:t>
    </dgm:pt>
    <dgm:pt modelId="{0B787652-A0D9-4D81-9FEA-FF2E740B9B87}" type="parTrans" cxnId="{48688614-F03A-44DB-BC7A-ADE2B17C8DBA}">
      <dgm:prSet/>
      <dgm:spPr/>
      <dgm:t>
        <a:bodyPr/>
        <a:lstStyle/>
        <a:p>
          <a:endParaRPr lang="es-EC"/>
        </a:p>
      </dgm:t>
    </dgm:pt>
    <dgm:pt modelId="{F312FBD8-B469-415B-B4C8-A45B4CD2F739}" type="sibTrans" cxnId="{48688614-F03A-44DB-BC7A-ADE2B17C8DBA}">
      <dgm:prSet/>
      <dgm:spPr/>
      <dgm:t>
        <a:bodyPr/>
        <a:lstStyle/>
        <a:p>
          <a:endParaRPr lang="es-EC"/>
        </a:p>
      </dgm:t>
    </dgm:pt>
    <dgm:pt modelId="{65781BBF-F5CB-4AFC-BF17-A6FDA1A491D8}" type="pres">
      <dgm:prSet presAssocID="{C0F66D02-34FC-4B37-BF03-C7EC797F9979}" presName="diagram" presStyleCnt="0">
        <dgm:presLayoutVars>
          <dgm:dir/>
          <dgm:resizeHandles val="exact"/>
        </dgm:presLayoutVars>
      </dgm:prSet>
      <dgm:spPr/>
    </dgm:pt>
    <dgm:pt modelId="{03ACF471-CFE7-4516-9C4A-7CA427708493}" type="pres">
      <dgm:prSet presAssocID="{C2857ABB-5296-4514-AAED-55FC6780AA4A}" presName="node" presStyleLbl="node1" presStyleIdx="0" presStyleCnt="5">
        <dgm:presLayoutVars>
          <dgm:bulletEnabled val="1"/>
        </dgm:presLayoutVars>
      </dgm:prSet>
      <dgm:spPr/>
      <dgm:t>
        <a:bodyPr/>
        <a:lstStyle/>
        <a:p>
          <a:endParaRPr lang="es-EC"/>
        </a:p>
      </dgm:t>
    </dgm:pt>
    <dgm:pt modelId="{FD119F60-BA87-4993-8874-914AEF61CC11}" type="pres">
      <dgm:prSet presAssocID="{DDF9C119-0A49-4711-BBFB-213673981BE6}" presName="sibTrans" presStyleCnt="0"/>
      <dgm:spPr/>
    </dgm:pt>
    <dgm:pt modelId="{09D3EF18-FE3F-403A-BF8A-C17C7DC86FE9}" type="pres">
      <dgm:prSet presAssocID="{DE3B7714-5AA9-4AA9-B1E4-E0E2C7697A81}" presName="node" presStyleLbl="node1" presStyleIdx="1" presStyleCnt="5">
        <dgm:presLayoutVars>
          <dgm:bulletEnabled val="1"/>
        </dgm:presLayoutVars>
      </dgm:prSet>
      <dgm:spPr/>
      <dgm:t>
        <a:bodyPr/>
        <a:lstStyle/>
        <a:p>
          <a:endParaRPr lang="es-EC"/>
        </a:p>
      </dgm:t>
    </dgm:pt>
    <dgm:pt modelId="{DEB94EC5-C9D1-4B92-966D-37EDF47A57D9}" type="pres">
      <dgm:prSet presAssocID="{35150318-C508-48F7-A4A4-E59B3E466ADA}" presName="sibTrans" presStyleCnt="0"/>
      <dgm:spPr/>
    </dgm:pt>
    <dgm:pt modelId="{86D037FD-D153-46DF-8BE0-CC749FBEB577}" type="pres">
      <dgm:prSet presAssocID="{C105C79C-887C-4AA4-9D17-BE91BEBE78FE}" presName="node" presStyleLbl="node1" presStyleIdx="2" presStyleCnt="5">
        <dgm:presLayoutVars>
          <dgm:bulletEnabled val="1"/>
        </dgm:presLayoutVars>
      </dgm:prSet>
      <dgm:spPr/>
      <dgm:t>
        <a:bodyPr/>
        <a:lstStyle/>
        <a:p>
          <a:endParaRPr lang="es-EC"/>
        </a:p>
      </dgm:t>
    </dgm:pt>
    <dgm:pt modelId="{A787250D-6949-42E9-AC42-81DDBA8428B8}" type="pres">
      <dgm:prSet presAssocID="{C1DE41FE-87D2-4B2E-B202-170A020A676A}" presName="sibTrans" presStyleCnt="0"/>
      <dgm:spPr/>
    </dgm:pt>
    <dgm:pt modelId="{2102278E-AAE5-4BB0-ACCF-831699E21623}" type="pres">
      <dgm:prSet presAssocID="{1CD0126E-14B5-4758-AF9B-A17D78DA334D}" presName="node" presStyleLbl="node1" presStyleIdx="3" presStyleCnt="5">
        <dgm:presLayoutVars>
          <dgm:bulletEnabled val="1"/>
        </dgm:presLayoutVars>
      </dgm:prSet>
      <dgm:spPr/>
      <dgm:t>
        <a:bodyPr/>
        <a:lstStyle/>
        <a:p>
          <a:endParaRPr lang="es-EC"/>
        </a:p>
      </dgm:t>
    </dgm:pt>
    <dgm:pt modelId="{699604EB-9C62-4871-A840-D20E9CE55702}" type="pres">
      <dgm:prSet presAssocID="{F7E584F3-8437-4B8A-A2DF-DFF6F3E1D36E}" presName="sibTrans" presStyleCnt="0"/>
      <dgm:spPr/>
    </dgm:pt>
    <dgm:pt modelId="{405A8A58-EF9C-451B-B68E-BA6D531BE8A0}" type="pres">
      <dgm:prSet presAssocID="{903695B0-28A0-49A9-B17F-ADCEA7545CC6}" presName="node" presStyleLbl="node1" presStyleIdx="4" presStyleCnt="5">
        <dgm:presLayoutVars>
          <dgm:bulletEnabled val="1"/>
        </dgm:presLayoutVars>
      </dgm:prSet>
      <dgm:spPr/>
    </dgm:pt>
  </dgm:ptLst>
  <dgm:cxnLst>
    <dgm:cxn modelId="{4BC61E58-2BA8-42D0-8D77-5A44954EDCE4}" type="presOf" srcId="{1CD0126E-14B5-4758-AF9B-A17D78DA334D}" destId="{2102278E-AAE5-4BB0-ACCF-831699E21623}" srcOrd="0" destOrd="0" presId="urn:microsoft.com/office/officeart/2005/8/layout/default"/>
    <dgm:cxn modelId="{CDEB994B-7CB1-4B98-BC95-EC7D6F5DC03D}" type="presOf" srcId="{C105C79C-887C-4AA4-9D17-BE91BEBE78FE}" destId="{86D037FD-D153-46DF-8BE0-CC749FBEB577}" srcOrd="0" destOrd="0" presId="urn:microsoft.com/office/officeart/2005/8/layout/default"/>
    <dgm:cxn modelId="{BE37492B-48E4-4671-BBED-B440C37E03D0}" srcId="{C0F66D02-34FC-4B37-BF03-C7EC797F9979}" destId="{C105C79C-887C-4AA4-9D17-BE91BEBE78FE}" srcOrd="2" destOrd="0" parTransId="{94EB9B8F-DF8B-4AD2-BF03-99B33D4A9F77}" sibTransId="{C1DE41FE-87D2-4B2E-B202-170A020A676A}"/>
    <dgm:cxn modelId="{48688614-F03A-44DB-BC7A-ADE2B17C8DBA}" srcId="{C0F66D02-34FC-4B37-BF03-C7EC797F9979}" destId="{903695B0-28A0-49A9-B17F-ADCEA7545CC6}" srcOrd="4" destOrd="0" parTransId="{0B787652-A0D9-4D81-9FEA-FF2E740B9B87}" sibTransId="{F312FBD8-B469-415B-B4C8-A45B4CD2F739}"/>
    <dgm:cxn modelId="{25262EDB-F49C-4A77-AFE9-4DFE7390BA49}" type="presOf" srcId="{C2857ABB-5296-4514-AAED-55FC6780AA4A}" destId="{03ACF471-CFE7-4516-9C4A-7CA427708493}" srcOrd="0" destOrd="0" presId="urn:microsoft.com/office/officeart/2005/8/layout/default"/>
    <dgm:cxn modelId="{57FB003E-C066-4E23-8709-37A4E9A3C006}" type="presOf" srcId="{903695B0-28A0-49A9-B17F-ADCEA7545CC6}" destId="{405A8A58-EF9C-451B-B68E-BA6D531BE8A0}" srcOrd="0" destOrd="0" presId="urn:microsoft.com/office/officeart/2005/8/layout/default"/>
    <dgm:cxn modelId="{F9881A41-2A99-42E1-AAE1-19AC3E160BD2}" srcId="{C0F66D02-34FC-4B37-BF03-C7EC797F9979}" destId="{DE3B7714-5AA9-4AA9-B1E4-E0E2C7697A81}" srcOrd="1" destOrd="0" parTransId="{629E1D61-9127-47B3-8BA3-FE94277F6CA8}" sibTransId="{35150318-C508-48F7-A4A4-E59B3E466ADA}"/>
    <dgm:cxn modelId="{17BF9386-053C-4CC4-AF77-1B381981144E}" type="presOf" srcId="{DE3B7714-5AA9-4AA9-B1E4-E0E2C7697A81}" destId="{09D3EF18-FE3F-403A-BF8A-C17C7DC86FE9}" srcOrd="0" destOrd="0" presId="urn:microsoft.com/office/officeart/2005/8/layout/default"/>
    <dgm:cxn modelId="{8E4675B2-46EA-49A9-836C-656093D39CBB}" srcId="{C0F66D02-34FC-4B37-BF03-C7EC797F9979}" destId="{1CD0126E-14B5-4758-AF9B-A17D78DA334D}" srcOrd="3" destOrd="0" parTransId="{F7D29896-91D0-480A-B9DC-C6AE48A8020A}" sibTransId="{F7E584F3-8437-4B8A-A2DF-DFF6F3E1D36E}"/>
    <dgm:cxn modelId="{67778EEC-60B4-43E8-9F73-025C2C95AEB9}" srcId="{C0F66D02-34FC-4B37-BF03-C7EC797F9979}" destId="{C2857ABB-5296-4514-AAED-55FC6780AA4A}" srcOrd="0" destOrd="0" parTransId="{2D3F0861-9268-4678-A2E7-990CB56DEBB5}" sibTransId="{DDF9C119-0A49-4711-BBFB-213673981BE6}"/>
    <dgm:cxn modelId="{8AC49812-B6CC-4E0C-8E20-F173F75032CB}" type="presOf" srcId="{C0F66D02-34FC-4B37-BF03-C7EC797F9979}" destId="{65781BBF-F5CB-4AFC-BF17-A6FDA1A491D8}" srcOrd="0" destOrd="0" presId="urn:microsoft.com/office/officeart/2005/8/layout/default"/>
    <dgm:cxn modelId="{1DA62CC8-5E25-4826-B8EB-DF006A1FF146}" type="presParOf" srcId="{65781BBF-F5CB-4AFC-BF17-A6FDA1A491D8}" destId="{03ACF471-CFE7-4516-9C4A-7CA427708493}" srcOrd="0" destOrd="0" presId="urn:microsoft.com/office/officeart/2005/8/layout/default"/>
    <dgm:cxn modelId="{A6026F1B-DE76-428E-8A28-3EB930753444}" type="presParOf" srcId="{65781BBF-F5CB-4AFC-BF17-A6FDA1A491D8}" destId="{FD119F60-BA87-4993-8874-914AEF61CC11}" srcOrd="1" destOrd="0" presId="urn:microsoft.com/office/officeart/2005/8/layout/default"/>
    <dgm:cxn modelId="{EE337641-2678-408C-B0E6-E4F53FC8FBED}" type="presParOf" srcId="{65781BBF-F5CB-4AFC-BF17-A6FDA1A491D8}" destId="{09D3EF18-FE3F-403A-BF8A-C17C7DC86FE9}" srcOrd="2" destOrd="0" presId="urn:microsoft.com/office/officeart/2005/8/layout/default"/>
    <dgm:cxn modelId="{5DC48EA2-0F08-4151-9EDB-7A635C5374EF}" type="presParOf" srcId="{65781BBF-F5CB-4AFC-BF17-A6FDA1A491D8}" destId="{DEB94EC5-C9D1-4B92-966D-37EDF47A57D9}" srcOrd="3" destOrd="0" presId="urn:microsoft.com/office/officeart/2005/8/layout/default"/>
    <dgm:cxn modelId="{F0032AD2-CDDB-4CB3-B6D4-063AF1A74A71}" type="presParOf" srcId="{65781BBF-F5CB-4AFC-BF17-A6FDA1A491D8}" destId="{86D037FD-D153-46DF-8BE0-CC749FBEB577}" srcOrd="4" destOrd="0" presId="urn:microsoft.com/office/officeart/2005/8/layout/default"/>
    <dgm:cxn modelId="{94260164-08D1-4A82-8289-F1A5ED072AE1}" type="presParOf" srcId="{65781BBF-F5CB-4AFC-BF17-A6FDA1A491D8}" destId="{A787250D-6949-42E9-AC42-81DDBA8428B8}" srcOrd="5" destOrd="0" presId="urn:microsoft.com/office/officeart/2005/8/layout/default"/>
    <dgm:cxn modelId="{84460C6F-4A5A-4F0F-B5C3-86FDF63E14C1}" type="presParOf" srcId="{65781BBF-F5CB-4AFC-BF17-A6FDA1A491D8}" destId="{2102278E-AAE5-4BB0-ACCF-831699E21623}" srcOrd="6" destOrd="0" presId="urn:microsoft.com/office/officeart/2005/8/layout/default"/>
    <dgm:cxn modelId="{8F557193-5C7F-4FBA-854B-9BC1B5AF93D7}" type="presParOf" srcId="{65781BBF-F5CB-4AFC-BF17-A6FDA1A491D8}" destId="{699604EB-9C62-4871-A840-D20E9CE55702}" srcOrd="7" destOrd="0" presId="urn:microsoft.com/office/officeart/2005/8/layout/default"/>
    <dgm:cxn modelId="{5C5E69D5-055C-4542-9C9C-1D8E3EAE4D21}" type="presParOf" srcId="{65781BBF-F5CB-4AFC-BF17-A6FDA1A491D8}" destId="{405A8A58-EF9C-451B-B68E-BA6D531BE8A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B00F27-0DF4-4F79-AF07-A59CA1FA2DDA}"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s-EC"/>
        </a:p>
      </dgm:t>
    </dgm:pt>
    <dgm:pt modelId="{A465C7E0-A4BC-4CF6-8194-DCE0598281F0}">
      <dgm:prSet phldrT="[Texto]"/>
      <dgm:spPr/>
      <dgm:t>
        <a:bodyPr/>
        <a:lstStyle/>
        <a:p>
          <a:r>
            <a:rPr lang="es-EC" dirty="0"/>
            <a:t>GAT</a:t>
          </a:r>
        </a:p>
      </dgm:t>
    </dgm:pt>
    <dgm:pt modelId="{8B32E4CC-07E3-4B7F-8A33-C3D0D65900E1}" type="parTrans" cxnId="{654F68EE-D5EB-4F8D-BFDE-C29186E2C107}">
      <dgm:prSet/>
      <dgm:spPr/>
      <dgm:t>
        <a:bodyPr/>
        <a:lstStyle/>
        <a:p>
          <a:endParaRPr lang="es-EC"/>
        </a:p>
      </dgm:t>
    </dgm:pt>
    <dgm:pt modelId="{22D85978-7F86-4128-9AC5-93C67F7D4E39}" type="sibTrans" cxnId="{654F68EE-D5EB-4F8D-BFDE-C29186E2C107}">
      <dgm:prSet/>
      <dgm:spPr/>
      <dgm:t>
        <a:bodyPr/>
        <a:lstStyle/>
        <a:p>
          <a:endParaRPr lang="es-EC"/>
        </a:p>
      </dgm:t>
    </dgm:pt>
    <dgm:pt modelId="{BCB58811-DBEF-4AC8-B66E-5C7E94934649}">
      <dgm:prSet phldrT="[Texto]">
        <dgm:style>
          <a:lnRef idx="2">
            <a:schemeClr val="accent5"/>
          </a:lnRef>
          <a:fillRef idx="1">
            <a:schemeClr val="lt1"/>
          </a:fillRef>
          <a:effectRef idx="0">
            <a:schemeClr val="accent5"/>
          </a:effectRef>
          <a:fontRef idx="minor">
            <a:schemeClr val="dk1"/>
          </a:fontRef>
        </dgm:style>
      </dgm:prSet>
      <dgm:spPr/>
      <dgm:t>
        <a:bodyPr/>
        <a:lstStyle/>
        <a:p>
          <a:r>
            <a:rPr lang="es-EC" dirty="0"/>
            <a:t>ACADEMIA</a:t>
          </a:r>
        </a:p>
      </dgm:t>
    </dgm:pt>
    <dgm:pt modelId="{E85A110B-4198-4E0C-B24D-723025E5490A}" type="parTrans" cxnId="{99253A67-6A18-4AE5-AB65-F699E0E7DA49}">
      <dgm:prSet/>
      <dgm:spPr/>
      <dgm:t>
        <a:bodyPr/>
        <a:lstStyle/>
        <a:p>
          <a:endParaRPr lang="es-EC"/>
        </a:p>
      </dgm:t>
    </dgm:pt>
    <dgm:pt modelId="{0D2901B8-FD17-4736-91CE-0DB826F5E6FA}" type="sibTrans" cxnId="{99253A67-6A18-4AE5-AB65-F699E0E7DA49}">
      <dgm:prSet/>
      <dgm:spPr/>
      <dgm:t>
        <a:bodyPr/>
        <a:lstStyle/>
        <a:p>
          <a:endParaRPr lang="es-EC"/>
        </a:p>
      </dgm:t>
    </dgm:pt>
    <dgm:pt modelId="{89F1B08D-04A5-4AE5-8508-6D58646C139F}">
      <dgm:prSet phldrT="[Texto]">
        <dgm:style>
          <a:lnRef idx="2">
            <a:schemeClr val="accent4"/>
          </a:lnRef>
          <a:fillRef idx="1">
            <a:schemeClr val="lt1"/>
          </a:fillRef>
          <a:effectRef idx="0">
            <a:schemeClr val="accent4"/>
          </a:effectRef>
          <a:fontRef idx="minor">
            <a:schemeClr val="dk1"/>
          </a:fontRef>
        </dgm:style>
      </dgm:prSet>
      <dgm:spPr/>
      <dgm:t>
        <a:bodyPr/>
        <a:lstStyle/>
        <a:p>
          <a:r>
            <a:rPr lang="es-EC" dirty="0"/>
            <a:t>COOPERANTES</a:t>
          </a:r>
        </a:p>
      </dgm:t>
    </dgm:pt>
    <dgm:pt modelId="{F65DD0F8-C414-4CDC-B516-EEB99F0AE8D4}" type="parTrans" cxnId="{38890190-53E3-4C76-A793-C50E99F23484}">
      <dgm:prSet/>
      <dgm:spPr/>
      <dgm:t>
        <a:bodyPr/>
        <a:lstStyle/>
        <a:p>
          <a:endParaRPr lang="es-EC"/>
        </a:p>
      </dgm:t>
    </dgm:pt>
    <dgm:pt modelId="{486CBAC4-47AE-44BA-A578-2CA9E1412D3B}" type="sibTrans" cxnId="{38890190-53E3-4C76-A793-C50E99F23484}">
      <dgm:prSet/>
      <dgm:spPr/>
      <dgm:t>
        <a:bodyPr/>
        <a:lstStyle/>
        <a:p>
          <a:endParaRPr lang="es-EC"/>
        </a:p>
      </dgm:t>
    </dgm:pt>
    <dgm:pt modelId="{73E9628A-FED3-4922-BC00-858C878ECD62}">
      <dgm:prSet phldrT="[Texto]">
        <dgm:style>
          <a:lnRef idx="2">
            <a:schemeClr val="accent2"/>
          </a:lnRef>
          <a:fillRef idx="1">
            <a:schemeClr val="lt1"/>
          </a:fillRef>
          <a:effectRef idx="0">
            <a:schemeClr val="accent2"/>
          </a:effectRef>
          <a:fontRef idx="minor">
            <a:schemeClr val="dk1"/>
          </a:fontRef>
        </dgm:style>
      </dgm:prSet>
      <dgm:spPr/>
      <dgm:t>
        <a:bodyPr/>
        <a:lstStyle/>
        <a:p>
          <a:r>
            <a:rPr lang="es-EC" dirty="0"/>
            <a:t>ONG</a:t>
          </a:r>
        </a:p>
      </dgm:t>
    </dgm:pt>
    <dgm:pt modelId="{C6DD62CD-AE2A-4873-81CB-E6A5CEDCE88D}" type="parTrans" cxnId="{68413C0E-9A12-4E42-BC08-8686B1B3C20C}">
      <dgm:prSet/>
      <dgm:spPr/>
      <dgm:t>
        <a:bodyPr/>
        <a:lstStyle/>
        <a:p>
          <a:endParaRPr lang="es-EC"/>
        </a:p>
      </dgm:t>
    </dgm:pt>
    <dgm:pt modelId="{44DE7069-8183-4FB0-B825-46F41CC46ACF}" type="sibTrans" cxnId="{68413C0E-9A12-4E42-BC08-8686B1B3C20C}">
      <dgm:prSet/>
      <dgm:spPr/>
      <dgm:t>
        <a:bodyPr/>
        <a:lstStyle/>
        <a:p>
          <a:endParaRPr lang="es-EC"/>
        </a:p>
      </dgm:t>
    </dgm:pt>
    <dgm:pt modelId="{FA0B6BE9-8532-45AC-AD48-833F089DEF4B}">
      <dgm:prSet/>
      <dgm:spPr/>
      <dgm:t>
        <a:bodyPr/>
        <a:lstStyle/>
        <a:p>
          <a:r>
            <a:rPr lang="es-EC" dirty="0"/>
            <a:t>ENTES PÚBLICOS</a:t>
          </a:r>
        </a:p>
      </dgm:t>
    </dgm:pt>
    <dgm:pt modelId="{7D48CD58-D939-4A2A-A2C7-ECA2A0173509}" type="parTrans" cxnId="{124C52F3-E484-40A0-BB16-7B120F85EF38}">
      <dgm:prSet/>
      <dgm:spPr/>
      <dgm:t>
        <a:bodyPr/>
        <a:lstStyle/>
        <a:p>
          <a:endParaRPr lang="es-EC"/>
        </a:p>
      </dgm:t>
    </dgm:pt>
    <dgm:pt modelId="{BE7A5E6B-FEF7-47AE-825B-4CDB30B2204A}" type="sibTrans" cxnId="{124C52F3-E484-40A0-BB16-7B120F85EF38}">
      <dgm:prSet/>
      <dgm:spPr/>
      <dgm:t>
        <a:bodyPr/>
        <a:lstStyle/>
        <a:p>
          <a:endParaRPr lang="es-EC"/>
        </a:p>
      </dgm:t>
    </dgm:pt>
    <dgm:pt modelId="{64C72F07-989A-49C9-B213-30DB74A72A7F}" type="pres">
      <dgm:prSet presAssocID="{95B00F27-0DF4-4F79-AF07-A59CA1FA2DDA}" presName="cycle" presStyleCnt="0">
        <dgm:presLayoutVars>
          <dgm:chMax val="1"/>
          <dgm:dir/>
          <dgm:animLvl val="ctr"/>
          <dgm:resizeHandles val="exact"/>
        </dgm:presLayoutVars>
      </dgm:prSet>
      <dgm:spPr/>
      <dgm:t>
        <a:bodyPr/>
        <a:lstStyle/>
        <a:p>
          <a:endParaRPr lang="es-EC"/>
        </a:p>
      </dgm:t>
    </dgm:pt>
    <dgm:pt modelId="{0656048F-129E-4EA4-9677-217B494A39E7}" type="pres">
      <dgm:prSet presAssocID="{A465C7E0-A4BC-4CF6-8194-DCE0598281F0}" presName="centerShape" presStyleLbl="node0" presStyleIdx="0" presStyleCnt="1"/>
      <dgm:spPr/>
      <dgm:t>
        <a:bodyPr/>
        <a:lstStyle/>
        <a:p>
          <a:endParaRPr lang="es-EC"/>
        </a:p>
      </dgm:t>
    </dgm:pt>
    <dgm:pt modelId="{12378E99-DAC8-4038-AD78-E0720775B468}" type="pres">
      <dgm:prSet presAssocID="{E85A110B-4198-4E0C-B24D-723025E5490A}" presName="parTrans" presStyleLbl="bgSibTrans2D1" presStyleIdx="0" presStyleCnt="4"/>
      <dgm:spPr/>
      <dgm:t>
        <a:bodyPr/>
        <a:lstStyle/>
        <a:p>
          <a:endParaRPr lang="es-EC"/>
        </a:p>
      </dgm:t>
    </dgm:pt>
    <dgm:pt modelId="{34A121BB-C112-4144-9639-BB184E1E8BB6}" type="pres">
      <dgm:prSet presAssocID="{BCB58811-DBEF-4AC8-B66E-5C7E94934649}" presName="node" presStyleLbl="node1" presStyleIdx="0" presStyleCnt="4">
        <dgm:presLayoutVars>
          <dgm:bulletEnabled val="1"/>
        </dgm:presLayoutVars>
      </dgm:prSet>
      <dgm:spPr/>
      <dgm:t>
        <a:bodyPr/>
        <a:lstStyle/>
        <a:p>
          <a:endParaRPr lang="es-EC"/>
        </a:p>
      </dgm:t>
    </dgm:pt>
    <dgm:pt modelId="{E9D35AB2-045C-4CF4-919F-EFFF8CFB0293}" type="pres">
      <dgm:prSet presAssocID="{F65DD0F8-C414-4CDC-B516-EEB99F0AE8D4}" presName="parTrans" presStyleLbl="bgSibTrans2D1" presStyleIdx="1" presStyleCnt="4"/>
      <dgm:spPr/>
      <dgm:t>
        <a:bodyPr/>
        <a:lstStyle/>
        <a:p>
          <a:endParaRPr lang="es-EC"/>
        </a:p>
      </dgm:t>
    </dgm:pt>
    <dgm:pt modelId="{3721B531-B86C-4D72-B714-FB6DEFD73653}" type="pres">
      <dgm:prSet presAssocID="{89F1B08D-04A5-4AE5-8508-6D58646C139F}" presName="node" presStyleLbl="node1" presStyleIdx="1" presStyleCnt="4">
        <dgm:presLayoutVars>
          <dgm:bulletEnabled val="1"/>
        </dgm:presLayoutVars>
      </dgm:prSet>
      <dgm:spPr/>
      <dgm:t>
        <a:bodyPr/>
        <a:lstStyle/>
        <a:p>
          <a:endParaRPr lang="es-EC"/>
        </a:p>
      </dgm:t>
    </dgm:pt>
    <dgm:pt modelId="{00E005AD-4747-4F04-89E3-30C6BCE16FA3}" type="pres">
      <dgm:prSet presAssocID="{7D48CD58-D939-4A2A-A2C7-ECA2A0173509}" presName="parTrans" presStyleLbl="bgSibTrans2D1" presStyleIdx="2" presStyleCnt="4"/>
      <dgm:spPr/>
      <dgm:t>
        <a:bodyPr/>
        <a:lstStyle/>
        <a:p>
          <a:endParaRPr lang="es-EC"/>
        </a:p>
      </dgm:t>
    </dgm:pt>
    <dgm:pt modelId="{D62F1005-15B7-43E3-B47C-C09D81B1D7F1}" type="pres">
      <dgm:prSet presAssocID="{FA0B6BE9-8532-45AC-AD48-833F089DEF4B}" presName="node" presStyleLbl="node1" presStyleIdx="2" presStyleCnt="4">
        <dgm:presLayoutVars>
          <dgm:bulletEnabled val="1"/>
        </dgm:presLayoutVars>
      </dgm:prSet>
      <dgm:spPr/>
      <dgm:t>
        <a:bodyPr/>
        <a:lstStyle/>
        <a:p>
          <a:endParaRPr lang="es-EC"/>
        </a:p>
      </dgm:t>
    </dgm:pt>
    <dgm:pt modelId="{8A64BB2F-93D4-4BF6-9CEC-4C8FAFDA6246}" type="pres">
      <dgm:prSet presAssocID="{C6DD62CD-AE2A-4873-81CB-E6A5CEDCE88D}" presName="parTrans" presStyleLbl="bgSibTrans2D1" presStyleIdx="3" presStyleCnt="4"/>
      <dgm:spPr/>
      <dgm:t>
        <a:bodyPr/>
        <a:lstStyle/>
        <a:p>
          <a:endParaRPr lang="es-EC"/>
        </a:p>
      </dgm:t>
    </dgm:pt>
    <dgm:pt modelId="{A2AE9F61-B3CA-487A-BB0F-ABC1EFF1989B}" type="pres">
      <dgm:prSet presAssocID="{73E9628A-FED3-4922-BC00-858C878ECD62}" presName="node" presStyleLbl="node1" presStyleIdx="3" presStyleCnt="4">
        <dgm:presLayoutVars>
          <dgm:bulletEnabled val="1"/>
        </dgm:presLayoutVars>
      </dgm:prSet>
      <dgm:spPr/>
      <dgm:t>
        <a:bodyPr/>
        <a:lstStyle/>
        <a:p>
          <a:endParaRPr lang="es-EC"/>
        </a:p>
      </dgm:t>
    </dgm:pt>
  </dgm:ptLst>
  <dgm:cxnLst>
    <dgm:cxn modelId="{534A6B19-8025-408E-A562-59180D5CDD15}" type="presOf" srcId="{BCB58811-DBEF-4AC8-B66E-5C7E94934649}" destId="{34A121BB-C112-4144-9639-BB184E1E8BB6}" srcOrd="0" destOrd="0" presId="urn:microsoft.com/office/officeart/2005/8/layout/radial4"/>
    <dgm:cxn modelId="{FD6317DD-290D-4067-BAE4-1B19C06A4C06}" type="presOf" srcId="{FA0B6BE9-8532-45AC-AD48-833F089DEF4B}" destId="{D62F1005-15B7-43E3-B47C-C09D81B1D7F1}" srcOrd="0" destOrd="0" presId="urn:microsoft.com/office/officeart/2005/8/layout/radial4"/>
    <dgm:cxn modelId="{68413C0E-9A12-4E42-BC08-8686B1B3C20C}" srcId="{A465C7E0-A4BC-4CF6-8194-DCE0598281F0}" destId="{73E9628A-FED3-4922-BC00-858C878ECD62}" srcOrd="3" destOrd="0" parTransId="{C6DD62CD-AE2A-4873-81CB-E6A5CEDCE88D}" sibTransId="{44DE7069-8183-4FB0-B825-46F41CC46ACF}"/>
    <dgm:cxn modelId="{654F68EE-D5EB-4F8D-BFDE-C29186E2C107}" srcId="{95B00F27-0DF4-4F79-AF07-A59CA1FA2DDA}" destId="{A465C7E0-A4BC-4CF6-8194-DCE0598281F0}" srcOrd="0" destOrd="0" parTransId="{8B32E4CC-07E3-4B7F-8A33-C3D0D65900E1}" sibTransId="{22D85978-7F86-4128-9AC5-93C67F7D4E39}"/>
    <dgm:cxn modelId="{AF83DFD8-E399-4B8E-BF0A-371600A9F050}" type="presOf" srcId="{89F1B08D-04A5-4AE5-8508-6D58646C139F}" destId="{3721B531-B86C-4D72-B714-FB6DEFD73653}" srcOrd="0" destOrd="0" presId="urn:microsoft.com/office/officeart/2005/8/layout/radial4"/>
    <dgm:cxn modelId="{0E4B5322-3466-46A4-813E-5937AF9D461B}" type="presOf" srcId="{7D48CD58-D939-4A2A-A2C7-ECA2A0173509}" destId="{00E005AD-4747-4F04-89E3-30C6BCE16FA3}" srcOrd="0" destOrd="0" presId="urn:microsoft.com/office/officeart/2005/8/layout/radial4"/>
    <dgm:cxn modelId="{8F70FAB4-6C08-45C0-9842-7BC4F941CA6F}" type="presOf" srcId="{C6DD62CD-AE2A-4873-81CB-E6A5CEDCE88D}" destId="{8A64BB2F-93D4-4BF6-9CEC-4C8FAFDA6246}" srcOrd="0" destOrd="0" presId="urn:microsoft.com/office/officeart/2005/8/layout/radial4"/>
    <dgm:cxn modelId="{5EBE1764-CE54-476B-9457-71AD772E2A25}" type="presOf" srcId="{95B00F27-0DF4-4F79-AF07-A59CA1FA2DDA}" destId="{64C72F07-989A-49C9-B213-30DB74A72A7F}" srcOrd="0" destOrd="0" presId="urn:microsoft.com/office/officeart/2005/8/layout/radial4"/>
    <dgm:cxn modelId="{124C52F3-E484-40A0-BB16-7B120F85EF38}" srcId="{A465C7E0-A4BC-4CF6-8194-DCE0598281F0}" destId="{FA0B6BE9-8532-45AC-AD48-833F089DEF4B}" srcOrd="2" destOrd="0" parTransId="{7D48CD58-D939-4A2A-A2C7-ECA2A0173509}" sibTransId="{BE7A5E6B-FEF7-47AE-825B-4CDB30B2204A}"/>
    <dgm:cxn modelId="{38890190-53E3-4C76-A793-C50E99F23484}" srcId="{A465C7E0-A4BC-4CF6-8194-DCE0598281F0}" destId="{89F1B08D-04A5-4AE5-8508-6D58646C139F}" srcOrd="1" destOrd="0" parTransId="{F65DD0F8-C414-4CDC-B516-EEB99F0AE8D4}" sibTransId="{486CBAC4-47AE-44BA-A578-2CA9E1412D3B}"/>
    <dgm:cxn modelId="{99253A67-6A18-4AE5-AB65-F699E0E7DA49}" srcId="{A465C7E0-A4BC-4CF6-8194-DCE0598281F0}" destId="{BCB58811-DBEF-4AC8-B66E-5C7E94934649}" srcOrd="0" destOrd="0" parTransId="{E85A110B-4198-4E0C-B24D-723025E5490A}" sibTransId="{0D2901B8-FD17-4736-91CE-0DB826F5E6FA}"/>
    <dgm:cxn modelId="{9466BB3F-2934-46C2-A7C0-13F7DECD5BA2}" type="presOf" srcId="{E85A110B-4198-4E0C-B24D-723025E5490A}" destId="{12378E99-DAC8-4038-AD78-E0720775B468}" srcOrd="0" destOrd="0" presId="urn:microsoft.com/office/officeart/2005/8/layout/radial4"/>
    <dgm:cxn modelId="{40C29FD9-7C19-40C7-A371-C5E80AE0F000}" type="presOf" srcId="{73E9628A-FED3-4922-BC00-858C878ECD62}" destId="{A2AE9F61-B3CA-487A-BB0F-ABC1EFF1989B}" srcOrd="0" destOrd="0" presId="urn:microsoft.com/office/officeart/2005/8/layout/radial4"/>
    <dgm:cxn modelId="{0B45C094-F462-4F51-9F98-622612362E83}" type="presOf" srcId="{A465C7E0-A4BC-4CF6-8194-DCE0598281F0}" destId="{0656048F-129E-4EA4-9677-217B494A39E7}" srcOrd="0" destOrd="0" presId="urn:microsoft.com/office/officeart/2005/8/layout/radial4"/>
    <dgm:cxn modelId="{C1A81CEF-9197-462B-9575-710860487958}" type="presOf" srcId="{F65DD0F8-C414-4CDC-B516-EEB99F0AE8D4}" destId="{E9D35AB2-045C-4CF4-919F-EFFF8CFB0293}" srcOrd="0" destOrd="0" presId="urn:microsoft.com/office/officeart/2005/8/layout/radial4"/>
    <dgm:cxn modelId="{A2DBC283-43DB-421B-A8DA-2F4631C7BB37}" type="presParOf" srcId="{64C72F07-989A-49C9-B213-30DB74A72A7F}" destId="{0656048F-129E-4EA4-9677-217B494A39E7}" srcOrd="0" destOrd="0" presId="urn:microsoft.com/office/officeart/2005/8/layout/radial4"/>
    <dgm:cxn modelId="{5E6FEB43-A3F7-42A4-9039-2F7D41368FF5}" type="presParOf" srcId="{64C72F07-989A-49C9-B213-30DB74A72A7F}" destId="{12378E99-DAC8-4038-AD78-E0720775B468}" srcOrd="1" destOrd="0" presId="urn:microsoft.com/office/officeart/2005/8/layout/radial4"/>
    <dgm:cxn modelId="{9B83F3C5-F244-4E3A-A9ED-96A656A79CF6}" type="presParOf" srcId="{64C72F07-989A-49C9-B213-30DB74A72A7F}" destId="{34A121BB-C112-4144-9639-BB184E1E8BB6}" srcOrd="2" destOrd="0" presId="urn:microsoft.com/office/officeart/2005/8/layout/radial4"/>
    <dgm:cxn modelId="{D5686A50-CFB6-4071-9EBE-BC3F65EE53E8}" type="presParOf" srcId="{64C72F07-989A-49C9-B213-30DB74A72A7F}" destId="{E9D35AB2-045C-4CF4-919F-EFFF8CFB0293}" srcOrd="3" destOrd="0" presId="urn:microsoft.com/office/officeart/2005/8/layout/radial4"/>
    <dgm:cxn modelId="{093411B0-5841-4F17-8691-923D8B93AB76}" type="presParOf" srcId="{64C72F07-989A-49C9-B213-30DB74A72A7F}" destId="{3721B531-B86C-4D72-B714-FB6DEFD73653}" srcOrd="4" destOrd="0" presId="urn:microsoft.com/office/officeart/2005/8/layout/radial4"/>
    <dgm:cxn modelId="{45594016-1D16-4707-8D27-0467861E5E98}" type="presParOf" srcId="{64C72F07-989A-49C9-B213-30DB74A72A7F}" destId="{00E005AD-4747-4F04-89E3-30C6BCE16FA3}" srcOrd="5" destOrd="0" presId="urn:microsoft.com/office/officeart/2005/8/layout/radial4"/>
    <dgm:cxn modelId="{1E5520FE-84A8-4927-99A0-7445FBF713F2}" type="presParOf" srcId="{64C72F07-989A-49C9-B213-30DB74A72A7F}" destId="{D62F1005-15B7-43E3-B47C-C09D81B1D7F1}" srcOrd="6" destOrd="0" presId="urn:microsoft.com/office/officeart/2005/8/layout/radial4"/>
    <dgm:cxn modelId="{DF33436F-8B2E-44E2-96F6-233F7A2EC146}" type="presParOf" srcId="{64C72F07-989A-49C9-B213-30DB74A72A7F}" destId="{8A64BB2F-93D4-4BF6-9CEC-4C8FAFDA6246}" srcOrd="7" destOrd="0" presId="urn:microsoft.com/office/officeart/2005/8/layout/radial4"/>
    <dgm:cxn modelId="{FC268D5B-0085-44CF-96CE-B8408E9B7803}" type="presParOf" srcId="{64C72F07-989A-49C9-B213-30DB74A72A7F}" destId="{A2AE9F61-B3CA-487A-BB0F-ABC1EFF1989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44D931-E0A7-46F5-9AB5-F90670909CA3}"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s-EC"/>
        </a:p>
      </dgm:t>
    </dgm:pt>
    <dgm:pt modelId="{63D469FC-6DA0-4C88-A091-7BDB32017AAD}">
      <dgm:prSet phldrT="[Texto]"/>
      <dgm:spPr/>
      <dgm:t>
        <a:bodyPr/>
        <a:lstStyle/>
        <a:p>
          <a:r>
            <a:rPr lang="es-EC" dirty="0" smtClean="0"/>
            <a:t>1. Conservación del Patrimonio Natural y Cultural</a:t>
          </a:r>
          <a:endParaRPr lang="es-EC" dirty="0"/>
        </a:p>
      </dgm:t>
    </dgm:pt>
    <dgm:pt modelId="{0C4D90B1-67E1-46EA-BDDA-A0E2857BEE34}" type="parTrans" cxnId="{0A30DDA2-8394-496E-B54D-B0B22B5D3603}">
      <dgm:prSet/>
      <dgm:spPr/>
      <dgm:t>
        <a:bodyPr/>
        <a:lstStyle/>
        <a:p>
          <a:endParaRPr lang="es-EC"/>
        </a:p>
      </dgm:t>
    </dgm:pt>
    <dgm:pt modelId="{7A82E466-9CCF-4B90-A073-52BC601672EC}" type="sibTrans" cxnId="{0A30DDA2-8394-496E-B54D-B0B22B5D3603}">
      <dgm:prSet/>
      <dgm:spPr/>
      <dgm:t>
        <a:bodyPr/>
        <a:lstStyle/>
        <a:p>
          <a:endParaRPr lang="es-EC"/>
        </a:p>
      </dgm:t>
    </dgm:pt>
    <dgm:pt modelId="{075C7F88-6ADC-4023-8F22-C5E07DDD1AFF}">
      <dgm:prSet phldrT="[Texto]"/>
      <dgm:spPr/>
      <dgm:t>
        <a:bodyPr/>
        <a:lstStyle/>
        <a:p>
          <a:r>
            <a:rPr lang="es-EC" dirty="0" smtClean="0"/>
            <a:t>2. Producción y medios de vida sostenibles</a:t>
          </a:r>
          <a:endParaRPr lang="es-EC" dirty="0"/>
        </a:p>
      </dgm:t>
    </dgm:pt>
    <dgm:pt modelId="{53FAABC4-6946-44EF-871F-91F7A2163A95}" type="parTrans" cxnId="{25B78EDE-BB77-4B97-BBD2-A3C1FA90DC39}">
      <dgm:prSet/>
      <dgm:spPr/>
      <dgm:t>
        <a:bodyPr/>
        <a:lstStyle/>
        <a:p>
          <a:endParaRPr lang="es-EC"/>
        </a:p>
      </dgm:t>
    </dgm:pt>
    <dgm:pt modelId="{B4024A38-3ADB-4F82-B4A5-D71913BF4FEC}" type="sibTrans" cxnId="{25B78EDE-BB77-4B97-BBD2-A3C1FA90DC39}">
      <dgm:prSet/>
      <dgm:spPr/>
      <dgm:t>
        <a:bodyPr/>
        <a:lstStyle/>
        <a:p>
          <a:endParaRPr lang="es-EC"/>
        </a:p>
      </dgm:t>
    </dgm:pt>
    <dgm:pt modelId="{61DC3F36-A5A1-4160-A9C0-5A5D16A2B346}">
      <dgm:prSet phldrT="[Texto]"/>
      <dgm:spPr/>
      <dgm:t>
        <a:bodyPr/>
        <a:lstStyle/>
        <a:p>
          <a:r>
            <a:rPr lang="es-EC" dirty="0" smtClean="0"/>
            <a:t>3. </a:t>
          </a:r>
          <a:r>
            <a:rPr lang="es-EC" dirty="0" smtClean="0"/>
            <a:t>Investigación/ apoyo a la gestión</a:t>
          </a:r>
          <a:endParaRPr lang="es-EC" dirty="0"/>
        </a:p>
      </dgm:t>
    </dgm:pt>
    <dgm:pt modelId="{00DFF0C9-C065-4BC7-8693-7FDEBC491911}" type="parTrans" cxnId="{5E995BF0-14FD-4999-A5E5-7E2B5C102F71}">
      <dgm:prSet/>
      <dgm:spPr/>
      <dgm:t>
        <a:bodyPr/>
        <a:lstStyle/>
        <a:p>
          <a:endParaRPr lang="es-EC"/>
        </a:p>
      </dgm:t>
    </dgm:pt>
    <dgm:pt modelId="{AC48336B-90F3-480F-98A4-9FDF8F9237F6}" type="sibTrans" cxnId="{5E995BF0-14FD-4999-A5E5-7E2B5C102F71}">
      <dgm:prSet/>
      <dgm:spPr/>
      <dgm:t>
        <a:bodyPr/>
        <a:lstStyle/>
        <a:p>
          <a:endParaRPr lang="es-EC"/>
        </a:p>
      </dgm:t>
    </dgm:pt>
    <dgm:pt modelId="{2790B0F6-E488-4EE8-9BA3-DB616F6DB331}" type="pres">
      <dgm:prSet presAssocID="{B544D931-E0A7-46F5-9AB5-F90670909CA3}" presName="Name0" presStyleCnt="0">
        <dgm:presLayoutVars>
          <dgm:dir/>
          <dgm:resizeHandles val="exact"/>
        </dgm:presLayoutVars>
      </dgm:prSet>
      <dgm:spPr/>
      <dgm:t>
        <a:bodyPr/>
        <a:lstStyle/>
        <a:p>
          <a:endParaRPr lang="es-EC"/>
        </a:p>
      </dgm:t>
    </dgm:pt>
    <dgm:pt modelId="{8D5FAB45-93A5-40E0-9A2D-5716BBCCBAF6}" type="pres">
      <dgm:prSet presAssocID="{63D469FC-6DA0-4C88-A091-7BDB32017AAD}" presName="node" presStyleLbl="node1" presStyleIdx="0" presStyleCnt="3">
        <dgm:presLayoutVars>
          <dgm:bulletEnabled val="1"/>
        </dgm:presLayoutVars>
      </dgm:prSet>
      <dgm:spPr/>
      <dgm:t>
        <a:bodyPr/>
        <a:lstStyle/>
        <a:p>
          <a:endParaRPr lang="es-EC"/>
        </a:p>
      </dgm:t>
    </dgm:pt>
    <dgm:pt modelId="{E2A5F252-B083-46BB-A4BB-6A27B6593DCD}" type="pres">
      <dgm:prSet presAssocID="{7A82E466-9CCF-4B90-A073-52BC601672EC}" presName="sibTrans" presStyleLbl="sibTrans2D1" presStyleIdx="0" presStyleCnt="3"/>
      <dgm:spPr/>
      <dgm:t>
        <a:bodyPr/>
        <a:lstStyle/>
        <a:p>
          <a:endParaRPr lang="es-EC"/>
        </a:p>
      </dgm:t>
    </dgm:pt>
    <dgm:pt modelId="{985CE09E-EAF9-4773-A512-FE78D67E3082}" type="pres">
      <dgm:prSet presAssocID="{7A82E466-9CCF-4B90-A073-52BC601672EC}" presName="connectorText" presStyleLbl="sibTrans2D1" presStyleIdx="0" presStyleCnt="3"/>
      <dgm:spPr/>
      <dgm:t>
        <a:bodyPr/>
        <a:lstStyle/>
        <a:p>
          <a:endParaRPr lang="es-EC"/>
        </a:p>
      </dgm:t>
    </dgm:pt>
    <dgm:pt modelId="{7E9B07A5-7FA6-42F3-9C6A-95191DC345FB}" type="pres">
      <dgm:prSet presAssocID="{075C7F88-6ADC-4023-8F22-C5E07DDD1AFF}" presName="node" presStyleLbl="node1" presStyleIdx="1" presStyleCnt="3">
        <dgm:presLayoutVars>
          <dgm:bulletEnabled val="1"/>
        </dgm:presLayoutVars>
      </dgm:prSet>
      <dgm:spPr/>
      <dgm:t>
        <a:bodyPr/>
        <a:lstStyle/>
        <a:p>
          <a:endParaRPr lang="es-EC"/>
        </a:p>
      </dgm:t>
    </dgm:pt>
    <dgm:pt modelId="{5D5C02C8-BF6F-4B05-8CEC-B1DA6B54CFC4}" type="pres">
      <dgm:prSet presAssocID="{B4024A38-3ADB-4F82-B4A5-D71913BF4FEC}" presName="sibTrans" presStyleLbl="sibTrans2D1" presStyleIdx="1" presStyleCnt="3"/>
      <dgm:spPr/>
      <dgm:t>
        <a:bodyPr/>
        <a:lstStyle/>
        <a:p>
          <a:endParaRPr lang="es-EC"/>
        </a:p>
      </dgm:t>
    </dgm:pt>
    <dgm:pt modelId="{747C17F4-5BC3-4AFD-9191-6B2C2857F6CC}" type="pres">
      <dgm:prSet presAssocID="{B4024A38-3ADB-4F82-B4A5-D71913BF4FEC}" presName="connectorText" presStyleLbl="sibTrans2D1" presStyleIdx="1" presStyleCnt="3"/>
      <dgm:spPr/>
      <dgm:t>
        <a:bodyPr/>
        <a:lstStyle/>
        <a:p>
          <a:endParaRPr lang="es-EC"/>
        </a:p>
      </dgm:t>
    </dgm:pt>
    <dgm:pt modelId="{287A7F4B-0C0A-4EE0-8B72-C313380EFF86}" type="pres">
      <dgm:prSet presAssocID="{61DC3F36-A5A1-4160-A9C0-5A5D16A2B346}" presName="node" presStyleLbl="node1" presStyleIdx="2" presStyleCnt="3">
        <dgm:presLayoutVars>
          <dgm:bulletEnabled val="1"/>
        </dgm:presLayoutVars>
      </dgm:prSet>
      <dgm:spPr/>
      <dgm:t>
        <a:bodyPr/>
        <a:lstStyle/>
        <a:p>
          <a:endParaRPr lang="es-EC"/>
        </a:p>
      </dgm:t>
    </dgm:pt>
    <dgm:pt modelId="{99FBBAD6-F8AA-44DF-8188-B2E77FD0A1CF}" type="pres">
      <dgm:prSet presAssocID="{AC48336B-90F3-480F-98A4-9FDF8F9237F6}" presName="sibTrans" presStyleLbl="sibTrans2D1" presStyleIdx="2" presStyleCnt="3"/>
      <dgm:spPr/>
      <dgm:t>
        <a:bodyPr/>
        <a:lstStyle/>
        <a:p>
          <a:endParaRPr lang="es-EC"/>
        </a:p>
      </dgm:t>
    </dgm:pt>
    <dgm:pt modelId="{6E7A2545-81F7-44D7-B337-AE96ABD7009F}" type="pres">
      <dgm:prSet presAssocID="{AC48336B-90F3-480F-98A4-9FDF8F9237F6}" presName="connectorText" presStyleLbl="sibTrans2D1" presStyleIdx="2" presStyleCnt="3"/>
      <dgm:spPr/>
      <dgm:t>
        <a:bodyPr/>
        <a:lstStyle/>
        <a:p>
          <a:endParaRPr lang="es-EC"/>
        </a:p>
      </dgm:t>
    </dgm:pt>
  </dgm:ptLst>
  <dgm:cxnLst>
    <dgm:cxn modelId="{AE6D300B-79D8-4110-9543-A4455F698ECD}" type="presOf" srcId="{7A82E466-9CCF-4B90-A073-52BC601672EC}" destId="{985CE09E-EAF9-4773-A512-FE78D67E3082}" srcOrd="1" destOrd="0" presId="urn:microsoft.com/office/officeart/2005/8/layout/cycle7"/>
    <dgm:cxn modelId="{6EE6463A-653A-4B42-BFA2-6DF4EB782E09}" type="presOf" srcId="{B4024A38-3ADB-4F82-B4A5-D71913BF4FEC}" destId="{5D5C02C8-BF6F-4B05-8CEC-B1DA6B54CFC4}" srcOrd="0" destOrd="0" presId="urn:microsoft.com/office/officeart/2005/8/layout/cycle7"/>
    <dgm:cxn modelId="{FEE3A774-4A89-488F-A4D5-483F8A901CA4}" type="presOf" srcId="{7A82E466-9CCF-4B90-A073-52BC601672EC}" destId="{E2A5F252-B083-46BB-A4BB-6A27B6593DCD}" srcOrd="0" destOrd="0" presId="urn:microsoft.com/office/officeart/2005/8/layout/cycle7"/>
    <dgm:cxn modelId="{956A5EF0-3D06-4FF8-8D05-1115256FC201}" type="presOf" srcId="{B4024A38-3ADB-4F82-B4A5-D71913BF4FEC}" destId="{747C17F4-5BC3-4AFD-9191-6B2C2857F6CC}" srcOrd="1" destOrd="0" presId="urn:microsoft.com/office/officeart/2005/8/layout/cycle7"/>
    <dgm:cxn modelId="{B2A0418C-E653-4ED4-AAF8-07B759EF6C0B}" type="presOf" srcId="{63D469FC-6DA0-4C88-A091-7BDB32017AAD}" destId="{8D5FAB45-93A5-40E0-9A2D-5716BBCCBAF6}" srcOrd="0" destOrd="0" presId="urn:microsoft.com/office/officeart/2005/8/layout/cycle7"/>
    <dgm:cxn modelId="{7CD43D10-F4DD-40D8-A2F9-4758D6E6DFB3}" type="presOf" srcId="{AC48336B-90F3-480F-98A4-9FDF8F9237F6}" destId="{99FBBAD6-F8AA-44DF-8188-B2E77FD0A1CF}" srcOrd="0" destOrd="0" presId="urn:microsoft.com/office/officeart/2005/8/layout/cycle7"/>
    <dgm:cxn modelId="{5E995BF0-14FD-4999-A5E5-7E2B5C102F71}" srcId="{B544D931-E0A7-46F5-9AB5-F90670909CA3}" destId="{61DC3F36-A5A1-4160-A9C0-5A5D16A2B346}" srcOrd="2" destOrd="0" parTransId="{00DFF0C9-C065-4BC7-8693-7FDEBC491911}" sibTransId="{AC48336B-90F3-480F-98A4-9FDF8F9237F6}"/>
    <dgm:cxn modelId="{25B78EDE-BB77-4B97-BBD2-A3C1FA90DC39}" srcId="{B544D931-E0A7-46F5-9AB5-F90670909CA3}" destId="{075C7F88-6ADC-4023-8F22-C5E07DDD1AFF}" srcOrd="1" destOrd="0" parTransId="{53FAABC4-6946-44EF-871F-91F7A2163A95}" sibTransId="{B4024A38-3ADB-4F82-B4A5-D71913BF4FEC}"/>
    <dgm:cxn modelId="{89009E7C-630C-4E10-98B9-8E544EEFBE3C}" type="presOf" srcId="{B544D931-E0A7-46F5-9AB5-F90670909CA3}" destId="{2790B0F6-E488-4EE8-9BA3-DB616F6DB331}" srcOrd="0" destOrd="0" presId="urn:microsoft.com/office/officeart/2005/8/layout/cycle7"/>
    <dgm:cxn modelId="{0E0F22C5-4286-4D2A-A46B-50226F3067B3}" type="presOf" srcId="{61DC3F36-A5A1-4160-A9C0-5A5D16A2B346}" destId="{287A7F4B-0C0A-4EE0-8B72-C313380EFF86}" srcOrd="0" destOrd="0" presId="urn:microsoft.com/office/officeart/2005/8/layout/cycle7"/>
    <dgm:cxn modelId="{E3D77DD3-5708-4AEF-BFB2-9D90D8835C9A}" type="presOf" srcId="{AC48336B-90F3-480F-98A4-9FDF8F9237F6}" destId="{6E7A2545-81F7-44D7-B337-AE96ABD7009F}" srcOrd="1" destOrd="0" presId="urn:microsoft.com/office/officeart/2005/8/layout/cycle7"/>
    <dgm:cxn modelId="{0A30DDA2-8394-496E-B54D-B0B22B5D3603}" srcId="{B544D931-E0A7-46F5-9AB5-F90670909CA3}" destId="{63D469FC-6DA0-4C88-A091-7BDB32017AAD}" srcOrd="0" destOrd="0" parTransId="{0C4D90B1-67E1-46EA-BDDA-A0E2857BEE34}" sibTransId="{7A82E466-9CCF-4B90-A073-52BC601672EC}"/>
    <dgm:cxn modelId="{28720BE8-4F09-411A-B74A-AB5DD8C01AEF}" type="presOf" srcId="{075C7F88-6ADC-4023-8F22-C5E07DDD1AFF}" destId="{7E9B07A5-7FA6-42F3-9C6A-95191DC345FB}" srcOrd="0" destOrd="0" presId="urn:microsoft.com/office/officeart/2005/8/layout/cycle7"/>
    <dgm:cxn modelId="{766E616B-B11D-4153-A685-8030E407870D}" type="presParOf" srcId="{2790B0F6-E488-4EE8-9BA3-DB616F6DB331}" destId="{8D5FAB45-93A5-40E0-9A2D-5716BBCCBAF6}" srcOrd="0" destOrd="0" presId="urn:microsoft.com/office/officeart/2005/8/layout/cycle7"/>
    <dgm:cxn modelId="{0CDC031B-177C-4754-9BF3-5A570A9B0976}" type="presParOf" srcId="{2790B0F6-E488-4EE8-9BA3-DB616F6DB331}" destId="{E2A5F252-B083-46BB-A4BB-6A27B6593DCD}" srcOrd="1" destOrd="0" presId="urn:microsoft.com/office/officeart/2005/8/layout/cycle7"/>
    <dgm:cxn modelId="{0300A25F-F5FF-48DC-A711-574D1E9C8C31}" type="presParOf" srcId="{E2A5F252-B083-46BB-A4BB-6A27B6593DCD}" destId="{985CE09E-EAF9-4773-A512-FE78D67E3082}" srcOrd="0" destOrd="0" presId="urn:microsoft.com/office/officeart/2005/8/layout/cycle7"/>
    <dgm:cxn modelId="{687B32A2-B66D-42AB-A31D-9EB19137993D}" type="presParOf" srcId="{2790B0F6-E488-4EE8-9BA3-DB616F6DB331}" destId="{7E9B07A5-7FA6-42F3-9C6A-95191DC345FB}" srcOrd="2" destOrd="0" presId="urn:microsoft.com/office/officeart/2005/8/layout/cycle7"/>
    <dgm:cxn modelId="{C7D25A09-E032-4DCE-BF04-C61CC52DCA2A}" type="presParOf" srcId="{2790B0F6-E488-4EE8-9BA3-DB616F6DB331}" destId="{5D5C02C8-BF6F-4B05-8CEC-B1DA6B54CFC4}" srcOrd="3" destOrd="0" presId="urn:microsoft.com/office/officeart/2005/8/layout/cycle7"/>
    <dgm:cxn modelId="{5293C178-AA5F-437F-8C09-8F77B640EED1}" type="presParOf" srcId="{5D5C02C8-BF6F-4B05-8CEC-B1DA6B54CFC4}" destId="{747C17F4-5BC3-4AFD-9191-6B2C2857F6CC}" srcOrd="0" destOrd="0" presId="urn:microsoft.com/office/officeart/2005/8/layout/cycle7"/>
    <dgm:cxn modelId="{17DE3E28-3E06-468C-9F03-8B68BD6A9A57}" type="presParOf" srcId="{2790B0F6-E488-4EE8-9BA3-DB616F6DB331}" destId="{287A7F4B-0C0A-4EE0-8B72-C313380EFF86}" srcOrd="4" destOrd="0" presId="urn:microsoft.com/office/officeart/2005/8/layout/cycle7"/>
    <dgm:cxn modelId="{C85C2CEF-CD2C-4048-9025-2161CFA85D03}" type="presParOf" srcId="{2790B0F6-E488-4EE8-9BA3-DB616F6DB331}" destId="{99FBBAD6-F8AA-44DF-8188-B2E77FD0A1CF}" srcOrd="5" destOrd="0" presId="urn:microsoft.com/office/officeart/2005/8/layout/cycle7"/>
    <dgm:cxn modelId="{4ACDDF4F-F38E-4B63-928F-45D5D47E76A1}" type="presParOf" srcId="{99FBBAD6-F8AA-44DF-8188-B2E77FD0A1CF}" destId="{6E7A2545-81F7-44D7-B337-AE96ABD7009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1D4D5-07D3-45E6-92D5-72E1885B9BA4}"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C"/>
        </a:p>
      </dgm:t>
    </dgm:pt>
    <dgm:pt modelId="{C252E8D9-5DB8-464D-9554-BFEC5C31AFCC}">
      <dgm:prSet phldrT="[Texto]">
        <dgm:style>
          <a:lnRef idx="2">
            <a:schemeClr val="accent2"/>
          </a:lnRef>
          <a:fillRef idx="1">
            <a:schemeClr val="lt1"/>
          </a:fillRef>
          <a:effectRef idx="0">
            <a:schemeClr val="accent2"/>
          </a:effectRef>
          <a:fontRef idx="minor">
            <a:schemeClr val="dk1"/>
          </a:fontRef>
        </dgm:style>
      </dgm:prSet>
      <dgm:spPr/>
      <dgm:t>
        <a:bodyPr/>
        <a:lstStyle/>
        <a:p>
          <a:r>
            <a:rPr lang="es-EC" dirty="0" smtClean="0"/>
            <a:t>MODELO</a:t>
          </a:r>
          <a:endParaRPr lang="es-EC" dirty="0"/>
        </a:p>
        <a:p>
          <a:r>
            <a:rPr lang="es-EC" dirty="0"/>
            <a:t>GOBERNANZA</a:t>
          </a:r>
        </a:p>
      </dgm:t>
    </dgm:pt>
    <dgm:pt modelId="{DAFA4F02-35EF-4DF5-94CD-BB2D0AA46AC1}" type="parTrans" cxnId="{F0C93A5D-224C-48F8-819C-8A1AF010A5AA}">
      <dgm:prSet/>
      <dgm:spPr/>
      <dgm:t>
        <a:bodyPr/>
        <a:lstStyle/>
        <a:p>
          <a:endParaRPr lang="es-EC"/>
        </a:p>
      </dgm:t>
    </dgm:pt>
    <dgm:pt modelId="{05F66BFB-2D90-4612-B32E-4A72B3F5FF0E}" type="sibTrans" cxnId="{F0C93A5D-224C-48F8-819C-8A1AF010A5AA}">
      <dgm:prSet/>
      <dgm:spPr/>
      <dgm:t>
        <a:bodyPr/>
        <a:lstStyle/>
        <a:p>
          <a:endParaRPr lang="es-EC"/>
        </a:p>
      </dgm:t>
    </dgm:pt>
    <dgm:pt modelId="{F04D2E07-B554-4432-A182-0964ABAB4E85}">
      <dgm:prSet phldrT="[Texto]">
        <dgm:style>
          <a:lnRef idx="2">
            <a:schemeClr val="accent1"/>
          </a:lnRef>
          <a:fillRef idx="1">
            <a:schemeClr val="lt1"/>
          </a:fillRef>
          <a:effectRef idx="0">
            <a:schemeClr val="accent1"/>
          </a:effectRef>
          <a:fontRef idx="minor">
            <a:schemeClr val="dk1"/>
          </a:fontRef>
        </dgm:style>
      </dgm:prSet>
      <dgm:spPr/>
      <dgm:t>
        <a:bodyPr/>
        <a:lstStyle/>
        <a:p>
          <a:r>
            <a:rPr lang="es-EC" dirty="0"/>
            <a:t>LINEAMIENTOS DE LA UNESCO:</a:t>
          </a:r>
        </a:p>
        <a:p>
          <a:r>
            <a:rPr lang="es-EC" dirty="0"/>
            <a:t>Conformación y fines </a:t>
          </a:r>
        </a:p>
      </dgm:t>
    </dgm:pt>
    <dgm:pt modelId="{DAA9C991-567F-49E0-9611-48288F9FDD33}" type="parTrans" cxnId="{196E6E3B-4C4F-488A-AFAD-3ABE773E0441}">
      <dgm:prSet/>
      <dgm:spPr/>
      <dgm:t>
        <a:bodyPr/>
        <a:lstStyle/>
        <a:p>
          <a:endParaRPr lang="es-EC"/>
        </a:p>
      </dgm:t>
    </dgm:pt>
    <dgm:pt modelId="{2CF8DCE2-26AB-4D4C-8EE6-16ACAE77E88C}" type="sibTrans" cxnId="{196E6E3B-4C4F-488A-AFAD-3ABE773E0441}">
      <dgm:prSet/>
      <dgm:spPr/>
      <dgm:t>
        <a:bodyPr/>
        <a:lstStyle/>
        <a:p>
          <a:endParaRPr lang="es-EC"/>
        </a:p>
      </dgm:t>
    </dgm:pt>
    <dgm:pt modelId="{5F8954FC-9082-492A-8625-4DB2FA9689FD}">
      <dgm:prSet phldrT="[Texto]">
        <dgm:style>
          <a:lnRef idx="2">
            <a:schemeClr val="accent6"/>
          </a:lnRef>
          <a:fillRef idx="1">
            <a:schemeClr val="lt1"/>
          </a:fillRef>
          <a:effectRef idx="0">
            <a:schemeClr val="accent6"/>
          </a:effectRef>
          <a:fontRef idx="minor">
            <a:schemeClr val="dk1"/>
          </a:fontRef>
        </dgm:style>
      </dgm:prSet>
      <dgm:spPr/>
      <dgm:t>
        <a:bodyPr/>
        <a:lstStyle/>
        <a:p>
          <a:r>
            <a:rPr lang="es-EC" dirty="0"/>
            <a:t>MARCO JURÍDICO NACIONAL</a:t>
          </a:r>
        </a:p>
        <a:p>
          <a:r>
            <a:rPr lang="es-EC" dirty="0"/>
            <a:t>Figuras permitidas, cogestión, ejercicio de derechos</a:t>
          </a:r>
        </a:p>
      </dgm:t>
    </dgm:pt>
    <dgm:pt modelId="{733E536E-BB6D-4A78-9C63-2A47A143A81E}" type="parTrans" cxnId="{8FA1687F-C7D9-447F-9E27-EA40D2BFE4E7}">
      <dgm:prSet/>
      <dgm:spPr/>
      <dgm:t>
        <a:bodyPr/>
        <a:lstStyle/>
        <a:p>
          <a:endParaRPr lang="es-EC"/>
        </a:p>
      </dgm:t>
    </dgm:pt>
    <dgm:pt modelId="{68C558E2-A0C1-47A5-82EB-427B07725195}" type="sibTrans" cxnId="{8FA1687F-C7D9-447F-9E27-EA40D2BFE4E7}">
      <dgm:prSet/>
      <dgm:spPr/>
      <dgm:t>
        <a:bodyPr/>
        <a:lstStyle/>
        <a:p>
          <a:endParaRPr lang="es-EC"/>
        </a:p>
      </dgm:t>
    </dgm:pt>
    <dgm:pt modelId="{B51B06A6-1E56-43AE-8CCB-128853BE969C}">
      <dgm:prSet phldrT="[Texto]">
        <dgm:style>
          <a:lnRef idx="2">
            <a:schemeClr val="accent6"/>
          </a:lnRef>
          <a:fillRef idx="1">
            <a:schemeClr val="lt1"/>
          </a:fillRef>
          <a:effectRef idx="0">
            <a:schemeClr val="accent6"/>
          </a:effectRef>
          <a:fontRef idx="minor">
            <a:schemeClr val="dk1"/>
          </a:fontRef>
        </dgm:style>
      </dgm:prSet>
      <dgm:spPr/>
      <dgm:t>
        <a:bodyPr/>
        <a:lstStyle/>
        <a:p>
          <a:r>
            <a:rPr lang="es-EC" dirty="0"/>
            <a:t>OTRAS EXPERIENCIAS</a:t>
          </a:r>
        </a:p>
        <a:p>
          <a:r>
            <a:rPr lang="es-EC" dirty="0"/>
            <a:t>Modelos verticales fuerte presencia pública</a:t>
          </a:r>
        </a:p>
      </dgm:t>
    </dgm:pt>
    <dgm:pt modelId="{C181915B-03AF-4C44-A819-5C9CA49C6015}" type="parTrans" cxnId="{44C52C5B-9B7A-4203-9A3A-CAECC0F8277C}">
      <dgm:prSet/>
      <dgm:spPr/>
      <dgm:t>
        <a:bodyPr/>
        <a:lstStyle/>
        <a:p>
          <a:endParaRPr lang="es-EC"/>
        </a:p>
      </dgm:t>
    </dgm:pt>
    <dgm:pt modelId="{25335C5C-C5AF-4A0D-BE14-06ED010F1390}" type="sibTrans" cxnId="{44C52C5B-9B7A-4203-9A3A-CAECC0F8277C}">
      <dgm:prSet/>
      <dgm:spPr/>
      <dgm:t>
        <a:bodyPr/>
        <a:lstStyle/>
        <a:p>
          <a:endParaRPr lang="es-EC"/>
        </a:p>
      </dgm:t>
    </dgm:pt>
    <dgm:pt modelId="{7BDD201E-8760-4A45-94E8-F3EC5400761E}">
      <dgm:prSet>
        <dgm:style>
          <a:lnRef idx="2">
            <a:schemeClr val="accent6"/>
          </a:lnRef>
          <a:fillRef idx="1">
            <a:schemeClr val="lt1"/>
          </a:fillRef>
          <a:effectRef idx="0">
            <a:schemeClr val="accent6"/>
          </a:effectRef>
          <a:fontRef idx="minor">
            <a:schemeClr val="dk1"/>
          </a:fontRef>
        </dgm:style>
      </dgm:prSet>
      <dgm:spPr>
        <a:ln/>
      </dgm:spPr>
      <dgm:t>
        <a:bodyPr/>
        <a:lstStyle/>
        <a:p>
          <a:r>
            <a:rPr lang="es-EC" dirty="0"/>
            <a:t>PROPUESTAS DESARROLLADAS</a:t>
          </a:r>
        </a:p>
        <a:p>
          <a:r>
            <a:rPr lang="es-EC" dirty="0"/>
            <a:t>Consultorías previas</a:t>
          </a:r>
        </a:p>
      </dgm:t>
    </dgm:pt>
    <dgm:pt modelId="{968DC4AD-5B07-4422-AB29-7882D4371838}" type="parTrans" cxnId="{A8909344-2685-484F-9B70-832539409BCB}">
      <dgm:prSet/>
      <dgm:spPr/>
      <dgm:t>
        <a:bodyPr/>
        <a:lstStyle/>
        <a:p>
          <a:endParaRPr lang="es-EC"/>
        </a:p>
      </dgm:t>
    </dgm:pt>
    <dgm:pt modelId="{62988855-86AA-4304-9C5F-F5C42E03CE93}" type="sibTrans" cxnId="{A8909344-2685-484F-9B70-832539409BCB}">
      <dgm:prSet/>
      <dgm:spPr/>
      <dgm:t>
        <a:bodyPr/>
        <a:lstStyle/>
        <a:p>
          <a:endParaRPr lang="es-EC"/>
        </a:p>
      </dgm:t>
    </dgm:pt>
    <dgm:pt modelId="{DA15C843-E8AD-4ADF-945B-394E06EF3D20}">
      <dgm:prSet>
        <dgm:style>
          <a:lnRef idx="2">
            <a:schemeClr val="accent6"/>
          </a:lnRef>
          <a:fillRef idx="1">
            <a:schemeClr val="lt1"/>
          </a:fillRef>
          <a:effectRef idx="0">
            <a:schemeClr val="accent6"/>
          </a:effectRef>
          <a:fontRef idx="minor">
            <a:schemeClr val="dk1"/>
          </a:fontRef>
        </dgm:style>
      </dgm:prSet>
      <dgm:spPr/>
      <dgm:t>
        <a:bodyPr/>
        <a:lstStyle/>
        <a:p>
          <a:r>
            <a:rPr lang="es-EC" dirty="0"/>
            <a:t>TEORÍAS DE GOBERNANZA</a:t>
          </a:r>
        </a:p>
        <a:p>
          <a:r>
            <a:rPr lang="es-EC" dirty="0"/>
            <a:t>Participación democrática y deliberativa</a:t>
          </a:r>
        </a:p>
      </dgm:t>
    </dgm:pt>
    <dgm:pt modelId="{AA2A5C05-C714-4F8E-B6D6-31DC985D4393}" type="parTrans" cxnId="{2827AA7D-B184-43F1-9259-0CAC199F549C}">
      <dgm:prSet/>
      <dgm:spPr/>
      <dgm:t>
        <a:bodyPr/>
        <a:lstStyle/>
        <a:p>
          <a:endParaRPr lang="es-EC"/>
        </a:p>
      </dgm:t>
    </dgm:pt>
    <dgm:pt modelId="{38740118-DC45-41A3-9BFE-CCB5A985C503}" type="sibTrans" cxnId="{2827AA7D-B184-43F1-9259-0CAC199F549C}">
      <dgm:prSet/>
      <dgm:spPr/>
      <dgm:t>
        <a:bodyPr/>
        <a:lstStyle/>
        <a:p>
          <a:endParaRPr lang="es-EC"/>
        </a:p>
      </dgm:t>
    </dgm:pt>
    <dgm:pt modelId="{13B18ED1-EAFB-4454-876F-FFDB0732611F}">
      <dgm:prSet>
        <dgm:style>
          <a:lnRef idx="2">
            <a:schemeClr val="accent5"/>
          </a:lnRef>
          <a:fillRef idx="1">
            <a:schemeClr val="lt1"/>
          </a:fillRef>
          <a:effectRef idx="0">
            <a:schemeClr val="accent5"/>
          </a:effectRef>
          <a:fontRef idx="minor">
            <a:schemeClr val="dk1"/>
          </a:fontRef>
        </dgm:style>
      </dgm:prSet>
      <dgm:spPr/>
      <dgm:t>
        <a:bodyPr/>
        <a:lstStyle/>
        <a:p>
          <a:r>
            <a:rPr lang="es-EC" dirty="0"/>
            <a:t>PROCESO PARTICIPATIVO</a:t>
          </a:r>
        </a:p>
        <a:p>
          <a:r>
            <a:rPr lang="es-EC" dirty="0"/>
            <a:t>Criterios de actores</a:t>
          </a:r>
        </a:p>
      </dgm:t>
    </dgm:pt>
    <dgm:pt modelId="{EEFB94F6-7CC5-413C-AEEF-8D4029BACBDD}" type="parTrans" cxnId="{0314C5DC-144E-4C3D-847E-611C215125A7}">
      <dgm:prSet/>
      <dgm:spPr/>
      <dgm:t>
        <a:bodyPr/>
        <a:lstStyle/>
        <a:p>
          <a:endParaRPr lang="es-EC"/>
        </a:p>
      </dgm:t>
    </dgm:pt>
    <dgm:pt modelId="{9F5F3F4D-3253-4EF0-8B79-BE193D33353E}" type="sibTrans" cxnId="{0314C5DC-144E-4C3D-847E-611C215125A7}">
      <dgm:prSet/>
      <dgm:spPr/>
      <dgm:t>
        <a:bodyPr/>
        <a:lstStyle/>
        <a:p>
          <a:endParaRPr lang="es-EC"/>
        </a:p>
      </dgm:t>
    </dgm:pt>
    <dgm:pt modelId="{6D1C00DB-5E7F-4D12-8FB1-D6051D54E934}">
      <dgm:prSet>
        <dgm:style>
          <a:lnRef idx="2">
            <a:schemeClr val="accent5"/>
          </a:lnRef>
          <a:fillRef idx="1">
            <a:schemeClr val="lt1"/>
          </a:fillRef>
          <a:effectRef idx="0">
            <a:schemeClr val="accent5"/>
          </a:effectRef>
          <a:fontRef idx="minor">
            <a:schemeClr val="dk1"/>
          </a:fontRef>
        </dgm:style>
      </dgm:prSet>
      <dgm:spPr/>
      <dgm:t>
        <a:bodyPr/>
        <a:lstStyle/>
        <a:p>
          <a:r>
            <a:rPr lang="es-EC" dirty="0">
              <a:solidFill>
                <a:schemeClr val="tx1"/>
              </a:solidFill>
            </a:rPr>
            <a:t>REVISORES</a:t>
          </a:r>
        </a:p>
      </dgm:t>
    </dgm:pt>
    <dgm:pt modelId="{6554B16C-B389-4D47-A350-61BB3125860A}" type="parTrans" cxnId="{AC1261F5-586F-4689-9DE2-4DC8CEAC7A8A}">
      <dgm:prSet/>
      <dgm:spPr/>
      <dgm:t>
        <a:bodyPr/>
        <a:lstStyle/>
        <a:p>
          <a:endParaRPr lang="es-EC"/>
        </a:p>
      </dgm:t>
    </dgm:pt>
    <dgm:pt modelId="{7585A053-55C8-457C-94DC-D81DC153299C}" type="sibTrans" cxnId="{AC1261F5-586F-4689-9DE2-4DC8CEAC7A8A}">
      <dgm:prSet/>
      <dgm:spPr/>
      <dgm:t>
        <a:bodyPr/>
        <a:lstStyle/>
        <a:p>
          <a:endParaRPr lang="es-EC"/>
        </a:p>
      </dgm:t>
    </dgm:pt>
    <dgm:pt modelId="{1D04F333-CFC2-4D08-B010-F87DBF201631}" type="pres">
      <dgm:prSet presAssocID="{05C1D4D5-07D3-45E6-92D5-72E1885B9BA4}" presName="cycle" presStyleCnt="0">
        <dgm:presLayoutVars>
          <dgm:chMax val="1"/>
          <dgm:dir/>
          <dgm:animLvl val="ctr"/>
          <dgm:resizeHandles val="exact"/>
        </dgm:presLayoutVars>
      </dgm:prSet>
      <dgm:spPr/>
      <dgm:t>
        <a:bodyPr/>
        <a:lstStyle/>
        <a:p>
          <a:endParaRPr lang="es-EC"/>
        </a:p>
      </dgm:t>
    </dgm:pt>
    <dgm:pt modelId="{81CACD58-DB64-4A96-983B-713F2B7EAF0B}" type="pres">
      <dgm:prSet presAssocID="{C252E8D9-5DB8-464D-9554-BFEC5C31AFCC}" presName="centerShape" presStyleLbl="node0" presStyleIdx="0" presStyleCnt="1"/>
      <dgm:spPr/>
      <dgm:t>
        <a:bodyPr/>
        <a:lstStyle/>
        <a:p>
          <a:endParaRPr lang="es-EC"/>
        </a:p>
      </dgm:t>
    </dgm:pt>
    <dgm:pt modelId="{EAC114CD-D9BA-4E30-87E6-68F36EAEDD65}" type="pres">
      <dgm:prSet presAssocID="{DAA9C991-567F-49E0-9611-48288F9FDD33}" presName="parTrans" presStyleLbl="bgSibTrans2D1" presStyleIdx="0" presStyleCnt="7"/>
      <dgm:spPr/>
      <dgm:t>
        <a:bodyPr/>
        <a:lstStyle/>
        <a:p>
          <a:endParaRPr lang="es-EC"/>
        </a:p>
      </dgm:t>
    </dgm:pt>
    <dgm:pt modelId="{E7B458F8-ADB1-43EB-9CA7-56E30D3B73C5}" type="pres">
      <dgm:prSet presAssocID="{F04D2E07-B554-4432-A182-0964ABAB4E85}" presName="node" presStyleLbl="node1" presStyleIdx="0" presStyleCnt="7">
        <dgm:presLayoutVars>
          <dgm:bulletEnabled val="1"/>
        </dgm:presLayoutVars>
      </dgm:prSet>
      <dgm:spPr/>
      <dgm:t>
        <a:bodyPr/>
        <a:lstStyle/>
        <a:p>
          <a:endParaRPr lang="es-EC"/>
        </a:p>
      </dgm:t>
    </dgm:pt>
    <dgm:pt modelId="{32D9A39B-B07D-48E0-B477-D2F6B4E7A7A5}" type="pres">
      <dgm:prSet presAssocID="{6554B16C-B389-4D47-A350-61BB3125860A}" presName="parTrans" presStyleLbl="bgSibTrans2D1" presStyleIdx="1" presStyleCnt="7"/>
      <dgm:spPr/>
      <dgm:t>
        <a:bodyPr/>
        <a:lstStyle/>
        <a:p>
          <a:endParaRPr lang="es-EC"/>
        </a:p>
      </dgm:t>
    </dgm:pt>
    <dgm:pt modelId="{F120EBAC-C245-4BD0-AB4A-930A997FE9E7}" type="pres">
      <dgm:prSet presAssocID="{6D1C00DB-5E7F-4D12-8FB1-D6051D54E934}" presName="node" presStyleLbl="node1" presStyleIdx="1" presStyleCnt="7">
        <dgm:presLayoutVars>
          <dgm:bulletEnabled val="1"/>
        </dgm:presLayoutVars>
      </dgm:prSet>
      <dgm:spPr/>
      <dgm:t>
        <a:bodyPr/>
        <a:lstStyle/>
        <a:p>
          <a:endParaRPr lang="es-EC"/>
        </a:p>
      </dgm:t>
    </dgm:pt>
    <dgm:pt modelId="{10879922-82C2-4434-9188-F37EFE49A585}" type="pres">
      <dgm:prSet presAssocID="{EEFB94F6-7CC5-413C-AEEF-8D4029BACBDD}" presName="parTrans" presStyleLbl="bgSibTrans2D1" presStyleIdx="2" presStyleCnt="7"/>
      <dgm:spPr/>
      <dgm:t>
        <a:bodyPr/>
        <a:lstStyle/>
        <a:p>
          <a:endParaRPr lang="es-EC"/>
        </a:p>
      </dgm:t>
    </dgm:pt>
    <dgm:pt modelId="{DF0BA273-04EB-456F-B50C-2C552B7A06A5}" type="pres">
      <dgm:prSet presAssocID="{13B18ED1-EAFB-4454-876F-FFDB0732611F}" presName="node" presStyleLbl="node1" presStyleIdx="2" presStyleCnt="7">
        <dgm:presLayoutVars>
          <dgm:bulletEnabled val="1"/>
        </dgm:presLayoutVars>
      </dgm:prSet>
      <dgm:spPr/>
      <dgm:t>
        <a:bodyPr/>
        <a:lstStyle/>
        <a:p>
          <a:endParaRPr lang="es-EC"/>
        </a:p>
      </dgm:t>
    </dgm:pt>
    <dgm:pt modelId="{1ABF8A7F-0D46-4F22-AC8B-8B174E9EFA46}" type="pres">
      <dgm:prSet presAssocID="{733E536E-BB6D-4A78-9C63-2A47A143A81E}" presName="parTrans" presStyleLbl="bgSibTrans2D1" presStyleIdx="3" presStyleCnt="7"/>
      <dgm:spPr/>
      <dgm:t>
        <a:bodyPr/>
        <a:lstStyle/>
        <a:p>
          <a:endParaRPr lang="es-EC"/>
        </a:p>
      </dgm:t>
    </dgm:pt>
    <dgm:pt modelId="{8BCB1D4C-3E4D-4DA6-8A99-F8C6264D58C0}" type="pres">
      <dgm:prSet presAssocID="{5F8954FC-9082-492A-8625-4DB2FA9689FD}" presName="node" presStyleLbl="node1" presStyleIdx="3" presStyleCnt="7">
        <dgm:presLayoutVars>
          <dgm:bulletEnabled val="1"/>
        </dgm:presLayoutVars>
      </dgm:prSet>
      <dgm:spPr/>
      <dgm:t>
        <a:bodyPr/>
        <a:lstStyle/>
        <a:p>
          <a:endParaRPr lang="es-EC"/>
        </a:p>
      </dgm:t>
    </dgm:pt>
    <dgm:pt modelId="{1997A9F0-B67C-432E-B3D6-59C6412DFF13}" type="pres">
      <dgm:prSet presAssocID="{968DC4AD-5B07-4422-AB29-7882D4371838}" presName="parTrans" presStyleLbl="bgSibTrans2D1" presStyleIdx="4" presStyleCnt="7"/>
      <dgm:spPr/>
      <dgm:t>
        <a:bodyPr/>
        <a:lstStyle/>
        <a:p>
          <a:endParaRPr lang="es-EC"/>
        </a:p>
      </dgm:t>
    </dgm:pt>
    <dgm:pt modelId="{66946D32-4493-4CF5-B9EF-CD2C159060AD}" type="pres">
      <dgm:prSet presAssocID="{7BDD201E-8760-4A45-94E8-F3EC5400761E}" presName="node" presStyleLbl="node1" presStyleIdx="4" presStyleCnt="7">
        <dgm:presLayoutVars>
          <dgm:bulletEnabled val="1"/>
        </dgm:presLayoutVars>
      </dgm:prSet>
      <dgm:spPr/>
      <dgm:t>
        <a:bodyPr/>
        <a:lstStyle/>
        <a:p>
          <a:endParaRPr lang="es-EC"/>
        </a:p>
      </dgm:t>
    </dgm:pt>
    <dgm:pt modelId="{EFA74FCF-5FEA-468C-9188-339CA0D07368}" type="pres">
      <dgm:prSet presAssocID="{C181915B-03AF-4C44-A819-5C9CA49C6015}" presName="parTrans" presStyleLbl="bgSibTrans2D1" presStyleIdx="5" presStyleCnt="7"/>
      <dgm:spPr/>
      <dgm:t>
        <a:bodyPr/>
        <a:lstStyle/>
        <a:p>
          <a:endParaRPr lang="es-EC"/>
        </a:p>
      </dgm:t>
    </dgm:pt>
    <dgm:pt modelId="{4B79F487-71AD-4605-89F9-F5406DD81262}" type="pres">
      <dgm:prSet presAssocID="{B51B06A6-1E56-43AE-8CCB-128853BE969C}" presName="node" presStyleLbl="node1" presStyleIdx="5" presStyleCnt="7">
        <dgm:presLayoutVars>
          <dgm:bulletEnabled val="1"/>
        </dgm:presLayoutVars>
      </dgm:prSet>
      <dgm:spPr/>
      <dgm:t>
        <a:bodyPr/>
        <a:lstStyle/>
        <a:p>
          <a:endParaRPr lang="es-EC"/>
        </a:p>
      </dgm:t>
    </dgm:pt>
    <dgm:pt modelId="{60AAF080-93C6-4D72-93D8-E2A177B62939}" type="pres">
      <dgm:prSet presAssocID="{AA2A5C05-C714-4F8E-B6D6-31DC985D4393}" presName="parTrans" presStyleLbl="bgSibTrans2D1" presStyleIdx="6" presStyleCnt="7"/>
      <dgm:spPr/>
      <dgm:t>
        <a:bodyPr/>
        <a:lstStyle/>
        <a:p>
          <a:endParaRPr lang="es-EC"/>
        </a:p>
      </dgm:t>
    </dgm:pt>
    <dgm:pt modelId="{EC876637-130F-4C16-A9C0-0DAF55160929}" type="pres">
      <dgm:prSet presAssocID="{DA15C843-E8AD-4ADF-945B-394E06EF3D20}" presName="node" presStyleLbl="node1" presStyleIdx="6" presStyleCnt="7">
        <dgm:presLayoutVars>
          <dgm:bulletEnabled val="1"/>
        </dgm:presLayoutVars>
      </dgm:prSet>
      <dgm:spPr/>
      <dgm:t>
        <a:bodyPr/>
        <a:lstStyle/>
        <a:p>
          <a:endParaRPr lang="es-EC"/>
        </a:p>
      </dgm:t>
    </dgm:pt>
  </dgm:ptLst>
  <dgm:cxnLst>
    <dgm:cxn modelId="{44C52C5B-9B7A-4203-9A3A-CAECC0F8277C}" srcId="{C252E8D9-5DB8-464D-9554-BFEC5C31AFCC}" destId="{B51B06A6-1E56-43AE-8CCB-128853BE969C}" srcOrd="5" destOrd="0" parTransId="{C181915B-03AF-4C44-A819-5C9CA49C6015}" sibTransId="{25335C5C-C5AF-4A0D-BE14-06ED010F1390}"/>
    <dgm:cxn modelId="{0314C5DC-144E-4C3D-847E-611C215125A7}" srcId="{C252E8D9-5DB8-464D-9554-BFEC5C31AFCC}" destId="{13B18ED1-EAFB-4454-876F-FFDB0732611F}" srcOrd="2" destOrd="0" parTransId="{EEFB94F6-7CC5-413C-AEEF-8D4029BACBDD}" sibTransId="{9F5F3F4D-3253-4EF0-8B79-BE193D33353E}"/>
    <dgm:cxn modelId="{E32298DE-D8B8-4AC0-AF08-CEC1FF53E8DF}" type="presOf" srcId="{13B18ED1-EAFB-4454-876F-FFDB0732611F}" destId="{DF0BA273-04EB-456F-B50C-2C552B7A06A5}" srcOrd="0" destOrd="0" presId="urn:microsoft.com/office/officeart/2005/8/layout/radial4"/>
    <dgm:cxn modelId="{0B7DE6B5-8F48-4891-99AD-6203558FA880}" type="presOf" srcId="{C252E8D9-5DB8-464D-9554-BFEC5C31AFCC}" destId="{81CACD58-DB64-4A96-983B-713F2B7EAF0B}" srcOrd="0" destOrd="0" presId="urn:microsoft.com/office/officeart/2005/8/layout/radial4"/>
    <dgm:cxn modelId="{FC01D7E5-05BF-472C-A6BE-5209AE58E96A}" type="presOf" srcId="{6554B16C-B389-4D47-A350-61BB3125860A}" destId="{32D9A39B-B07D-48E0-B477-D2F6B4E7A7A5}" srcOrd="0" destOrd="0" presId="urn:microsoft.com/office/officeart/2005/8/layout/radial4"/>
    <dgm:cxn modelId="{48CE4230-EA21-4CD2-82C1-8A86E9775B6C}" type="presOf" srcId="{5F8954FC-9082-492A-8625-4DB2FA9689FD}" destId="{8BCB1D4C-3E4D-4DA6-8A99-F8C6264D58C0}" srcOrd="0" destOrd="0" presId="urn:microsoft.com/office/officeart/2005/8/layout/radial4"/>
    <dgm:cxn modelId="{0CC30DEC-236D-43FF-AD46-7EE34BB16DF7}" type="presOf" srcId="{6D1C00DB-5E7F-4D12-8FB1-D6051D54E934}" destId="{F120EBAC-C245-4BD0-AB4A-930A997FE9E7}" srcOrd="0" destOrd="0" presId="urn:microsoft.com/office/officeart/2005/8/layout/radial4"/>
    <dgm:cxn modelId="{6AD165DA-644E-4771-9183-1BDA2BD2591A}" type="presOf" srcId="{F04D2E07-B554-4432-A182-0964ABAB4E85}" destId="{E7B458F8-ADB1-43EB-9CA7-56E30D3B73C5}" srcOrd="0" destOrd="0" presId="urn:microsoft.com/office/officeart/2005/8/layout/radial4"/>
    <dgm:cxn modelId="{9272FA2A-C4D7-4DBB-8FFA-C9AD5C1FBA94}" type="presOf" srcId="{C181915B-03AF-4C44-A819-5C9CA49C6015}" destId="{EFA74FCF-5FEA-468C-9188-339CA0D07368}" srcOrd="0" destOrd="0" presId="urn:microsoft.com/office/officeart/2005/8/layout/radial4"/>
    <dgm:cxn modelId="{3436B56A-2D15-4FEC-8587-CDDA612C1BA9}" type="presOf" srcId="{EEFB94F6-7CC5-413C-AEEF-8D4029BACBDD}" destId="{10879922-82C2-4434-9188-F37EFE49A585}" srcOrd="0" destOrd="0" presId="urn:microsoft.com/office/officeart/2005/8/layout/radial4"/>
    <dgm:cxn modelId="{A8909344-2685-484F-9B70-832539409BCB}" srcId="{C252E8D9-5DB8-464D-9554-BFEC5C31AFCC}" destId="{7BDD201E-8760-4A45-94E8-F3EC5400761E}" srcOrd="4" destOrd="0" parTransId="{968DC4AD-5B07-4422-AB29-7882D4371838}" sibTransId="{62988855-86AA-4304-9C5F-F5C42E03CE93}"/>
    <dgm:cxn modelId="{DC11C329-724E-4C02-98B3-ECBBC2CE16F7}" type="presOf" srcId="{7BDD201E-8760-4A45-94E8-F3EC5400761E}" destId="{66946D32-4493-4CF5-B9EF-CD2C159060AD}" srcOrd="0" destOrd="0" presId="urn:microsoft.com/office/officeart/2005/8/layout/radial4"/>
    <dgm:cxn modelId="{196E6E3B-4C4F-488A-AFAD-3ABE773E0441}" srcId="{C252E8D9-5DB8-464D-9554-BFEC5C31AFCC}" destId="{F04D2E07-B554-4432-A182-0964ABAB4E85}" srcOrd="0" destOrd="0" parTransId="{DAA9C991-567F-49E0-9611-48288F9FDD33}" sibTransId="{2CF8DCE2-26AB-4D4C-8EE6-16ACAE77E88C}"/>
    <dgm:cxn modelId="{34B32BF7-5947-4154-9896-3AD3F46BF09B}" type="presOf" srcId="{B51B06A6-1E56-43AE-8CCB-128853BE969C}" destId="{4B79F487-71AD-4605-89F9-F5406DD81262}" srcOrd="0" destOrd="0" presId="urn:microsoft.com/office/officeart/2005/8/layout/radial4"/>
    <dgm:cxn modelId="{886FD385-3701-4DE9-827E-0D2F7956493C}" type="presOf" srcId="{733E536E-BB6D-4A78-9C63-2A47A143A81E}" destId="{1ABF8A7F-0D46-4F22-AC8B-8B174E9EFA46}" srcOrd="0" destOrd="0" presId="urn:microsoft.com/office/officeart/2005/8/layout/radial4"/>
    <dgm:cxn modelId="{E944FAA5-8EEC-41B5-92A5-C710C85640CB}" type="presOf" srcId="{968DC4AD-5B07-4422-AB29-7882D4371838}" destId="{1997A9F0-B67C-432E-B3D6-59C6412DFF13}" srcOrd="0" destOrd="0" presId="urn:microsoft.com/office/officeart/2005/8/layout/radial4"/>
    <dgm:cxn modelId="{E4A2E079-4612-4BE2-A496-F1CCB6700773}" type="presOf" srcId="{DA15C843-E8AD-4ADF-945B-394E06EF3D20}" destId="{EC876637-130F-4C16-A9C0-0DAF55160929}" srcOrd="0" destOrd="0" presId="urn:microsoft.com/office/officeart/2005/8/layout/radial4"/>
    <dgm:cxn modelId="{3B581F71-526E-40D0-9825-735BAF6A2B2F}" type="presOf" srcId="{DAA9C991-567F-49E0-9611-48288F9FDD33}" destId="{EAC114CD-D9BA-4E30-87E6-68F36EAEDD65}" srcOrd="0" destOrd="0" presId="urn:microsoft.com/office/officeart/2005/8/layout/radial4"/>
    <dgm:cxn modelId="{2433F696-9751-416B-BFA9-F4804B1AD268}" type="presOf" srcId="{05C1D4D5-07D3-45E6-92D5-72E1885B9BA4}" destId="{1D04F333-CFC2-4D08-B010-F87DBF201631}" srcOrd="0" destOrd="0" presId="urn:microsoft.com/office/officeart/2005/8/layout/radial4"/>
    <dgm:cxn modelId="{AC1261F5-586F-4689-9DE2-4DC8CEAC7A8A}" srcId="{C252E8D9-5DB8-464D-9554-BFEC5C31AFCC}" destId="{6D1C00DB-5E7F-4D12-8FB1-D6051D54E934}" srcOrd="1" destOrd="0" parTransId="{6554B16C-B389-4D47-A350-61BB3125860A}" sibTransId="{7585A053-55C8-457C-94DC-D81DC153299C}"/>
    <dgm:cxn modelId="{2CAEECDF-C093-4F38-8808-3AAE870666BC}" type="presOf" srcId="{AA2A5C05-C714-4F8E-B6D6-31DC985D4393}" destId="{60AAF080-93C6-4D72-93D8-E2A177B62939}" srcOrd="0" destOrd="0" presId="urn:microsoft.com/office/officeart/2005/8/layout/radial4"/>
    <dgm:cxn modelId="{8FA1687F-C7D9-447F-9E27-EA40D2BFE4E7}" srcId="{C252E8D9-5DB8-464D-9554-BFEC5C31AFCC}" destId="{5F8954FC-9082-492A-8625-4DB2FA9689FD}" srcOrd="3" destOrd="0" parTransId="{733E536E-BB6D-4A78-9C63-2A47A143A81E}" sibTransId="{68C558E2-A0C1-47A5-82EB-427B07725195}"/>
    <dgm:cxn modelId="{2827AA7D-B184-43F1-9259-0CAC199F549C}" srcId="{C252E8D9-5DB8-464D-9554-BFEC5C31AFCC}" destId="{DA15C843-E8AD-4ADF-945B-394E06EF3D20}" srcOrd="6" destOrd="0" parTransId="{AA2A5C05-C714-4F8E-B6D6-31DC985D4393}" sibTransId="{38740118-DC45-41A3-9BFE-CCB5A985C503}"/>
    <dgm:cxn modelId="{F0C93A5D-224C-48F8-819C-8A1AF010A5AA}" srcId="{05C1D4D5-07D3-45E6-92D5-72E1885B9BA4}" destId="{C252E8D9-5DB8-464D-9554-BFEC5C31AFCC}" srcOrd="0" destOrd="0" parTransId="{DAFA4F02-35EF-4DF5-94CD-BB2D0AA46AC1}" sibTransId="{05F66BFB-2D90-4612-B32E-4A72B3F5FF0E}"/>
    <dgm:cxn modelId="{998AFD80-AA2C-49EB-A71C-C577C4C19BAA}" type="presParOf" srcId="{1D04F333-CFC2-4D08-B010-F87DBF201631}" destId="{81CACD58-DB64-4A96-983B-713F2B7EAF0B}" srcOrd="0" destOrd="0" presId="urn:microsoft.com/office/officeart/2005/8/layout/radial4"/>
    <dgm:cxn modelId="{6AE90F70-AAE7-41DC-908D-B163AE666678}" type="presParOf" srcId="{1D04F333-CFC2-4D08-B010-F87DBF201631}" destId="{EAC114CD-D9BA-4E30-87E6-68F36EAEDD65}" srcOrd="1" destOrd="0" presId="urn:microsoft.com/office/officeart/2005/8/layout/radial4"/>
    <dgm:cxn modelId="{2E813398-0E15-46E1-B3F8-09B028890E7E}" type="presParOf" srcId="{1D04F333-CFC2-4D08-B010-F87DBF201631}" destId="{E7B458F8-ADB1-43EB-9CA7-56E30D3B73C5}" srcOrd="2" destOrd="0" presId="urn:microsoft.com/office/officeart/2005/8/layout/radial4"/>
    <dgm:cxn modelId="{3C8A0C30-1DD5-4004-AFF2-657BC7BEC933}" type="presParOf" srcId="{1D04F333-CFC2-4D08-B010-F87DBF201631}" destId="{32D9A39B-B07D-48E0-B477-D2F6B4E7A7A5}" srcOrd="3" destOrd="0" presId="urn:microsoft.com/office/officeart/2005/8/layout/radial4"/>
    <dgm:cxn modelId="{E448D23E-1430-480A-AD8A-05D371B6E9B3}" type="presParOf" srcId="{1D04F333-CFC2-4D08-B010-F87DBF201631}" destId="{F120EBAC-C245-4BD0-AB4A-930A997FE9E7}" srcOrd="4" destOrd="0" presId="urn:microsoft.com/office/officeart/2005/8/layout/radial4"/>
    <dgm:cxn modelId="{D33912A6-FEA5-4F96-A7FF-3B0C7E52FF08}" type="presParOf" srcId="{1D04F333-CFC2-4D08-B010-F87DBF201631}" destId="{10879922-82C2-4434-9188-F37EFE49A585}" srcOrd="5" destOrd="0" presId="urn:microsoft.com/office/officeart/2005/8/layout/radial4"/>
    <dgm:cxn modelId="{78D5B17F-CDB2-42A8-8FF6-674E8AD19483}" type="presParOf" srcId="{1D04F333-CFC2-4D08-B010-F87DBF201631}" destId="{DF0BA273-04EB-456F-B50C-2C552B7A06A5}" srcOrd="6" destOrd="0" presId="urn:microsoft.com/office/officeart/2005/8/layout/radial4"/>
    <dgm:cxn modelId="{7D34EB5B-CB5E-4A98-88DD-8311922FE0C9}" type="presParOf" srcId="{1D04F333-CFC2-4D08-B010-F87DBF201631}" destId="{1ABF8A7F-0D46-4F22-AC8B-8B174E9EFA46}" srcOrd="7" destOrd="0" presId="urn:microsoft.com/office/officeart/2005/8/layout/radial4"/>
    <dgm:cxn modelId="{19FAB402-56BE-471C-9C25-B7A1AF2FB23A}" type="presParOf" srcId="{1D04F333-CFC2-4D08-B010-F87DBF201631}" destId="{8BCB1D4C-3E4D-4DA6-8A99-F8C6264D58C0}" srcOrd="8" destOrd="0" presId="urn:microsoft.com/office/officeart/2005/8/layout/radial4"/>
    <dgm:cxn modelId="{D6738243-9740-4AAF-AE7F-F74B068C3EFA}" type="presParOf" srcId="{1D04F333-CFC2-4D08-B010-F87DBF201631}" destId="{1997A9F0-B67C-432E-B3D6-59C6412DFF13}" srcOrd="9" destOrd="0" presId="urn:microsoft.com/office/officeart/2005/8/layout/radial4"/>
    <dgm:cxn modelId="{F8C4C6EA-6110-42DE-AB88-F904D2F86E66}" type="presParOf" srcId="{1D04F333-CFC2-4D08-B010-F87DBF201631}" destId="{66946D32-4493-4CF5-B9EF-CD2C159060AD}" srcOrd="10" destOrd="0" presId="urn:microsoft.com/office/officeart/2005/8/layout/radial4"/>
    <dgm:cxn modelId="{A2175CF3-E339-4092-A2C2-5439C197C4D3}" type="presParOf" srcId="{1D04F333-CFC2-4D08-B010-F87DBF201631}" destId="{EFA74FCF-5FEA-468C-9188-339CA0D07368}" srcOrd="11" destOrd="0" presId="urn:microsoft.com/office/officeart/2005/8/layout/radial4"/>
    <dgm:cxn modelId="{A8F6E40E-77D1-4A3F-A514-F86A467A55A0}" type="presParOf" srcId="{1D04F333-CFC2-4D08-B010-F87DBF201631}" destId="{4B79F487-71AD-4605-89F9-F5406DD81262}" srcOrd="12" destOrd="0" presId="urn:microsoft.com/office/officeart/2005/8/layout/radial4"/>
    <dgm:cxn modelId="{37250AF5-82F7-474E-A60B-096463B558AA}" type="presParOf" srcId="{1D04F333-CFC2-4D08-B010-F87DBF201631}" destId="{60AAF080-93C6-4D72-93D8-E2A177B62939}" srcOrd="13" destOrd="0" presId="urn:microsoft.com/office/officeart/2005/8/layout/radial4"/>
    <dgm:cxn modelId="{151A3D9E-B067-44BE-B11D-9A906A564350}" type="presParOf" srcId="{1D04F333-CFC2-4D08-B010-F87DBF201631}" destId="{EC876637-130F-4C16-A9C0-0DAF55160929}"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B30E5D-EAC4-409F-B999-569CF47F749D}"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es-EC"/>
        </a:p>
      </dgm:t>
    </dgm:pt>
    <dgm:pt modelId="{C9B06489-0C8B-4BE1-AC4B-11B1CE3A3C93}">
      <dgm:prSet phldrT="[Texto]"/>
      <dgm:spPr/>
      <dgm:t>
        <a:bodyPr/>
        <a:lstStyle/>
        <a:p>
          <a:r>
            <a:rPr lang="es-EC" dirty="0"/>
            <a:t>Fundamento</a:t>
          </a:r>
        </a:p>
      </dgm:t>
    </dgm:pt>
    <dgm:pt modelId="{59945CB8-5991-4CE7-AABD-F990EDD96DA5}" type="parTrans" cxnId="{7262EC52-9C81-4887-88E1-5318E27E65B0}">
      <dgm:prSet/>
      <dgm:spPr/>
      <dgm:t>
        <a:bodyPr/>
        <a:lstStyle/>
        <a:p>
          <a:endParaRPr lang="es-EC"/>
        </a:p>
      </dgm:t>
    </dgm:pt>
    <dgm:pt modelId="{18AC19E3-5F59-4DE6-BE99-A88C936E4E55}" type="sibTrans" cxnId="{7262EC52-9C81-4887-88E1-5318E27E65B0}">
      <dgm:prSet/>
      <dgm:spPr/>
      <dgm:t>
        <a:bodyPr/>
        <a:lstStyle/>
        <a:p>
          <a:endParaRPr lang="es-EC"/>
        </a:p>
      </dgm:t>
    </dgm:pt>
    <dgm:pt modelId="{F4A5E4D0-1C52-4717-ACFF-151C3154E325}">
      <dgm:prSet phldrT="[Texto]"/>
      <dgm:spPr/>
      <dgm:t>
        <a:bodyPr/>
        <a:lstStyle/>
        <a:p>
          <a:r>
            <a:rPr lang="es-EC" dirty="0"/>
            <a:t>Cogestión participativa, representativa, deliberativa, constructiva sobre la base de las funciones</a:t>
          </a:r>
        </a:p>
      </dgm:t>
    </dgm:pt>
    <dgm:pt modelId="{BD2B4F90-862B-4A05-A549-D2B7CCAFF6B9}" type="parTrans" cxnId="{F898D806-152D-452C-B6A0-30BD9A23CE7E}">
      <dgm:prSet/>
      <dgm:spPr/>
      <dgm:t>
        <a:bodyPr/>
        <a:lstStyle/>
        <a:p>
          <a:endParaRPr lang="es-EC"/>
        </a:p>
      </dgm:t>
    </dgm:pt>
    <dgm:pt modelId="{4506B585-9057-48A8-B4E9-426AA8F8E06D}" type="sibTrans" cxnId="{F898D806-152D-452C-B6A0-30BD9A23CE7E}">
      <dgm:prSet/>
      <dgm:spPr/>
      <dgm:t>
        <a:bodyPr/>
        <a:lstStyle/>
        <a:p>
          <a:endParaRPr lang="es-EC"/>
        </a:p>
      </dgm:t>
    </dgm:pt>
    <dgm:pt modelId="{25E57B4E-3EA0-4871-A5F9-629A738307F5}">
      <dgm:prSet phldrT="[Texto]"/>
      <dgm:spPr/>
      <dgm:t>
        <a:bodyPr/>
        <a:lstStyle/>
        <a:p>
          <a:r>
            <a:rPr lang="es-EC" dirty="0"/>
            <a:t>Fines</a:t>
          </a:r>
        </a:p>
      </dgm:t>
    </dgm:pt>
    <dgm:pt modelId="{01045E3A-C60D-47DE-8924-A74623C8F14B}" type="parTrans" cxnId="{60B3E46D-6BDB-4A15-8328-41D61F59273F}">
      <dgm:prSet/>
      <dgm:spPr/>
      <dgm:t>
        <a:bodyPr/>
        <a:lstStyle/>
        <a:p>
          <a:endParaRPr lang="es-EC"/>
        </a:p>
      </dgm:t>
    </dgm:pt>
    <dgm:pt modelId="{823252B7-5360-4259-B455-F30B48E8CBB7}" type="sibTrans" cxnId="{60B3E46D-6BDB-4A15-8328-41D61F59273F}">
      <dgm:prSet/>
      <dgm:spPr/>
      <dgm:t>
        <a:bodyPr/>
        <a:lstStyle/>
        <a:p>
          <a:endParaRPr lang="es-EC"/>
        </a:p>
      </dgm:t>
    </dgm:pt>
    <dgm:pt modelId="{9876D75F-3186-41C4-A2DC-740A7BD8CCDF}">
      <dgm:prSet phldrT="[Texto]"/>
      <dgm:spPr/>
      <dgm:t>
        <a:bodyPr/>
        <a:lstStyle/>
        <a:p>
          <a:r>
            <a:rPr lang="es-EC" dirty="0"/>
            <a:t>Generación de propuestas para ejecución de planificación estratégica</a:t>
          </a:r>
        </a:p>
      </dgm:t>
    </dgm:pt>
    <dgm:pt modelId="{892D5485-33D3-4E0F-91C1-88FD347EBF83}" type="parTrans" cxnId="{C376DCF1-0B32-4243-AFEE-DA6B0B520660}">
      <dgm:prSet/>
      <dgm:spPr/>
      <dgm:t>
        <a:bodyPr/>
        <a:lstStyle/>
        <a:p>
          <a:endParaRPr lang="es-EC"/>
        </a:p>
      </dgm:t>
    </dgm:pt>
    <dgm:pt modelId="{B6948537-A597-4F91-83C1-7AEC4A39C527}" type="sibTrans" cxnId="{C376DCF1-0B32-4243-AFEE-DA6B0B520660}">
      <dgm:prSet/>
      <dgm:spPr/>
      <dgm:t>
        <a:bodyPr/>
        <a:lstStyle/>
        <a:p>
          <a:endParaRPr lang="es-EC"/>
        </a:p>
      </dgm:t>
    </dgm:pt>
    <dgm:pt modelId="{255D1096-AC3C-457A-BA3D-16BB560506E7}">
      <dgm:prSet phldrT="[Texto]"/>
      <dgm:spPr/>
      <dgm:t>
        <a:bodyPr/>
        <a:lstStyle/>
        <a:p>
          <a:r>
            <a:rPr lang="es-EC" dirty="0"/>
            <a:t>Estructura</a:t>
          </a:r>
        </a:p>
      </dgm:t>
    </dgm:pt>
    <dgm:pt modelId="{69D39FC8-884B-470A-863A-977A8DD0E0AF}" type="parTrans" cxnId="{D29F665F-8012-4A96-8194-8FA11CE1E15D}">
      <dgm:prSet/>
      <dgm:spPr/>
      <dgm:t>
        <a:bodyPr/>
        <a:lstStyle/>
        <a:p>
          <a:endParaRPr lang="es-EC"/>
        </a:p>
      </dgm:t>
    </dgm:pt>
    <dgm:pt modelId="{B6B6716C-79FF-41F5-8FBE-AA77D03E7C10}" type="sibTrans" cxnId="{D29F665F-8012-4A96-8194-8FA11CE1E15D}">
      <dgm:prSet/>
      <dgm:spPr/>
      <dgm:t>
        <a:bodyPr/>
        <a:lstStyle/>
        <a:p>
          <a:endParaRPr lang="es-EC"/>
        </a:p>
      </dgm:t>
    </dgm:pt>
    <dgm:pt modelId="{29040EC7-4A8F-4126-A416-E0A64368DC89}">
      <dgm:prSet phldrT="[Texto]"/>
      <dgm:spPr/>
      <dgm:t>
        <a:bodyPr/>
        <a:lstStyle/>
        <a:p>
          <a:r>
            <a:rPr lang="es-EC" dirty="0"/>
            <a:t>Fundamentada en la participación y en la coordinación sobre la base de las funciones</a:t>
          </a:r>
        </a:p>
      </dgm:t>
    </dgm:pt>
    <dgm:pt modelId="{07D7BB09-3E5F-438B-88C5-9F78086B9B1C}" type="parTrans" cxnId="{638D5225-A970-49B5-8453-65778A0A66D7}">
      <dgm:prSet/>
      <dgm:spPr/>
      <dgm:t>
        <a:bodyPr/>
        <a:lstStyle/>
        <a:p>
          <a:endParaRPr lang="es-EC"/>
        </a:p>
      </dgm:t>
    </dgm:pt>
    <dgm:pt modelId="{FF5629AB-252A-4E73-95BF-B2C38D2FCDD8}" type="sibTrans" cxnId="{638D5225-A970-49B5-8453-65778A0A66D7}">
      <dgm:prSet/>
      <dgm:spPr/>
      <dgm:t>
        <a:bodyPr/>
        <a:lstStyle/>
        <a:p>
          <a:endParaRPr lang="es-EC"/>
        </a:p>
      </dgm:t>
    </dgm:pt>
    <dgm:pt modelId="{B8A2269E-C035-4793-8E71-E1FC1A5862F4}">
      <dgm:prSet phldrT="[Texto]"/>
      <dgm:spPr/>
      <dgm:t>
        <a:bodyPr/>
        <a:lstStyle/>
        <a:p>
          <a:r>
            <a:rPr lang="es-EC" dirty="0"/>
            <a:t>Gestión</a:t>
          </a:r>
        </a:p>
      </dgm:t>
    </dgm:pt>
    <dgm:pt modelId="{AB8FE6C7-5478-4352-82B1-D99247BD52E3}" type="parTrans" cxnId="{38F432E0-2E8A-413E-AB36-B1E92286C8D7}">
      <dgm:prSet/>
      <dgm:spPr/>
      <dgm:t>
        <a:bodyPr/>
        <a:lstStyle/>
        <a:p>
          <a:endParaRPr lang="es-EC"/>
        </a:p>
      </dgm:t>
    </dgm:pt>
    <dgm:pt modelId="{C7D7C183-1970-4438-812B-C05BE9E15E43}" type="sibTrans" cxnId="{38F432E0-2E8A-413E-AB36-B1E92286C8D7}">
      <dgm:prSet/>
      <dgm:spPr/>
      <dgm:t>
        <a:bodyPr/>
        <a:lstStyle/>
        <a:p>
          <a:endParaRPr lang="es-EC"/>
        </a:p>
      </dgm:t>
    </dgm:pt>
    <dgm:pt modelId="{FAC5F9D7-6B91-40F1-8168-59E4B87A3F17}">
      <dgm:prSet phldrT="[Texto]"/>
      <dgm:spPr/>
      <dgm:t>
        <a:bodyPr/>
        <a:lstStyle/>
        <a:p>
          <a:r>
            <a:rPr lang="es-EC" dirty="0"/>
            <a:t>Interna y externa para cumplimiento de funciones</a:t>
          </a:r>
        </a:p>
      </dgm:t>
    </dgm:pt>
    <dgm:pt modelId="{35DE320F-A5A1-4993-A704-88750D913B2D}" type="parTrans" cxnId="{FEDF8672-D742-4AC1-90F5-49F361FB3AE1}">
      <dgm:prSet/>
      <dgm:spPr/>
      <dgm:t>
        <a:bodyPr/>
        <a:lstStyle/>
        <a:p>
          <a:endParaRPr lang="es-EC"/>
        </a:p>
      </dgm:t>
    </dgm:pt>
    <dgm:pt modelId="{87349CA7-C56F-4591-8CD8-E2C28EFF4120}" type="sibTrans" cxnId="{FEDF8672-D742-4AC1-90F5-49F361FB3AE1}">
      <dgm:prSet/>
      <dgm:spPr/>
      <dgm:t>
        <a:bodyPr/>
        <a:lstStyle/>
        <a:p>
          <a:endParaRPr lang="es-EC"/>
        </a:p>
      </dgm:t>
    </dgm:pt>
    <dgm:pt modelId="{3C060741-BF1A-4FC9-AC99-42560703D4E7}" type="pres">
      <dgm:prSet presAssocID="{55B30E5D-EAC4-409F-B999-569CF47F749D}" presName="cycleMatrixDiagram" presStyleCnt="0">
        <dgm:presLayoutVars>
          <dgm:chMax val="1"/>
          <dgm:dir/>
          <dgm:animLvl val="lvl"/>
          <dgm:resizeHandles val="exact"/>
        </dgm:presLayoutVars>
      </dgm:prSet>
      <dgm:spPr/>
      <dgm:t>
        <a:bodyPr/>
        <a:lstStyle/>
        <a:p>
          <a:endParaRPr lang="es-EC"/>
        </a:p>
      </dgm:t>
    </dgm:pt>
    <dgm:pt modelId="{050390DC-1A75-400C-AC83-B60A40CD4DF2}" type="pres">
      <dgm:prSet presAssocID="{55B30E5D-EAC4-409F-B999-569CF47F749D}" presName="children" presStyleCnt="0"/>
      <dgm:spPr/>
    </dgm:pt>
    <dgm:pt modelId="{1D02FCFD-C41B-46CE-B423-305DC474CB30}" type="pres">
      <dgm:prSet presAssocID="{55B30E5D-EAC4-409F-B999-569CF47F749D}" presName="child1group" presStyleCnt="0"/>
      <dgm:spPr/>
    </dgm:pt>
    <dgm:pt modelId="{8B6B94FB-583B-400A-BCA6-0D99A5B90DCE}" type="pres">
      <dgm:prSet presAssocID="{55B30E5D-EAC4-409F-B999-569CF47F749D}" presName="child1" presStyleLbl="bgAcc1" presStyleIdx="0" presStyleCnt="4"/>
      <dgm:spPr/>
      <dgm:t>
        <a:bodyPr/>
        <a:lstStyle/>
        <a:p>
          <a:endParaRPr lang="es-EC"/>
        </a:p>
      </dgm:t>
    </dgm:pt>
    <dgm:pt modelId="{4C65F1A7-9D56-4BEF-955F-D505C8EEF4A8}" type="pres">
      <dgm:prSet presAssocID="{55B30E5D-EAC4-409F-B999-569CF47F749D}" presName="child1Text" presStyleLbl="bgAcc1" presStyleIdx="0" presStyleCnt="4">
        <dgm:presLayoutVars>
          <dgm:bulletEnabled val="1"/>
        </dgm:presLayoutVars>
      </dgm:prSet>
      <dgm:spPr/>
      <dgm:t>
        <a:bodyPr/>
        <a:lstStyle/>
        <a:p>
          <a:endParaRPr lang="es-EC"/>
        </a:p>
      </dgm:t>
    </dgm:pt>
    <dgm:pt modelId="{BE6A52DE-86D0-4013-97ED-F8A6BECAC1FA}" type="pres">
      <dgm:prSet presAssocID="{55B30E5D-EAC4-409F-B999-569CF47F749D}" presName="child2group" presStyleCnt="0"/>
      <dgm:spPr/>
    </dgm:pt>
    <dgm:pt modelId="{4753C897-1542-4071-9F8C-0B48A33C257D}" type="pres">
      <dgm:prSet presAssocID="{55B30E5D-EAC4-409F-B999-569CF47F749D}" presName="child2" presStyleLbl="bgAcc1" presStyleIdx="1" presStyleCnt="4"/>
      <dgm:spPr/>
      <dgm:t>
        <a:bodyPr/>
        <a:lstStyle/>
        <a:p>
          <a:endParaRPr lang="es-EC"/>
        </a:p>
      </dgm:t>
    </dgm:pt>
    <dgm:pt modelId="{82DFBD18-00B7-401A-A43C-560D3F15C028}" type="pres">
      <dgm:prSet presAssocID="{55B30E5D-EAC4-409F-B999-569CF47F749D}" presName="child2Text" presStyleLbl="bgAcc1" presStyleIdx="1" presStyleCnt="4">
        <dgm:presLayoutVars>
          <dgm:bulletEnabled val="1"/>
        </dgm:presLayoutVars>
      </dgm:prSet>
      <dgm:spPr/>
      <dgm:t>
        <a:bodyPr/>
        <a:lstStyle/>
        <a:p>
          <a:endParaRPr lang="es-EC"/>
        </a:p>
      </dgm:t>
    </dgm:pt>
    <dgm:pt modelId="{177E48F5-4E10-49B1-A606-EA5A6296372F}" type="pres">
      <dgm:prSet presAssocID="{55B30E5D-EAC4-409F-B999-569CF47F749D}" presName="child3group" presStyleCnt="0"/>
      <dgm:spPr/>
    </dgm:pt>
    <dgm:pt modelId="{05666E97-480B-4E47-830D-C605A7C43021}" type="pres">
      <dgm:prSet presAssocID="{55B30E5D-EAC4-409F-B999-569CF47F749D}" presName="child3" presStyleLbl="bgAcc1" presStyleIdx="2" presStyleCnt="4"/>
      <dgm:spPr/>
      <dgm:t>
        <a:bodyPr/>
        <a:lstStyle/>
        <a:p>
          <a:endParaRPr lang="es-EC"/>
        </a:p>
      </dgm:t>
    </dgm:pt>
    <dgm:pt modelId="{3256393D-722F-4F17-B626-5561E714FFCB}" type="pres">
      <dgm:prSet presAssocID="{55B30E5D-EAC4-409F-B999-569CF47F749D}" presName="child3Text" presStyleLbl="bgAcc1" presStyleIdx="2" presStyleCnt="4">
        <dgm:presLayoutVars>
          <dgm:bulletEnabled val="1"/>
        </dgm:presLayoutVars>
      </dgm:prSet>
      <dgm:spPr/>
      <dgm:t>
        <a:bodyPr/>
        <a:lstStyle/>
        <a:p>
          <a:endParaRPr lang="es-EC"/>
        </a:p>
      </dgm:t>
    </dgm:pt>
    <dgm:pt modelId="{0D0A06A7-2E4D-4E13-A6AC-6DE51F5E7782}" type="pres">
      <dgm:prSet presAssocID="{55B30E5D-EAC4-409F-B999-569CF47F749D}" presName="child4group" presStyleCnt="0"/>
      <dgm:spPr/>
    </dgm:pt>
    <dgm:pt modelId="{BD385E05-8528-44D8-8724-9C762A8333AA}" type="pres">
      <dgm:prSet presAssocID="{55B30E5D-EAC4-409F-B999-569CF47F749D}" presName="child4" presStyleLbl="bgAcc1" presStyleIdx="3" presStyleCnt="4"/>
      <dgm:spPr/>
      <dgm:t>
        <a:bodyPr/>
        <a:lstStyle/>
        <a:p>
          <a:endParaRPr lang="es-EC"/>
        </a:p>
      </dgm:t>
    </dgm:pt>
    <dgm:pt modelId="{B82C35C4-CF93-4E05-A989-7A5553D805C4}" type="pres">
      <dgm:prSet presAssocID="{55B30E5D-EAC4-409F-B999-569CF47F749D}" presName="child4Text" presStyleLbl="bgAcc1" presStyleIdx="3" presStyleCnt="4">
        <dgm:presLayoutVars>
          <dgm:bulletEnabled val="1"/>
        </dgm:presLayoutVars>
      </dgm:prSet>
      <dgm:spPr/>
      <dgm:t>
        <a:bodyPr/>
        <a:lstStyle/>
        <a:p>
          <a:endParaRPr lang="es-EC"/>
        </a:p>
      </dgm:t>
    </dgm:pt>
    <dgm:pt modelId="{F5A0CE16-45B0-4AE3-9EA6-15E86148FA56}" type="pres">
      <dgm:prSet presAssocID="{55B30E5D-EAC4-409F-B999-569CF47F749D}" presName="childPlaceholder" presStyleCnt="0"/>
      <dgm:spPr/>
    </dgm:pt>
    <dgm:pt modelId="{267EF776-1E0E-4C6F-8E08-9F1B11E50219}" type="pres">
      <dgm:prSet presAssocID="{55B30E5D-EAC4-409F-B999-569CF47F749D}" presName="circle" presStyleCnt="0"/>
      <dgm:spPr/>
    </dgm:pt>
    <dgm:pt modelId="{E6916666-C60E-4257-A95A-D2408B2399DD}" type="pres">
      <dgm:prSet presAssocID="{55B30E5D-EAC4-409F-B999-569CF47F749D}" presName="quadrant1" presStyleLbl="node1" presStyleIdx="0" presStyleCnt="4">
        <dgm:presLayoutVars>
          <dgm:chMax val="1"/>
          <dgm:bulletEnabled val="1"/>
        </dgm:presLayoutVars>
      </dgm:prSet>
      <dgm:spPr/>
      <dgm:t>
        <a:bodyPr/>
        <a:lstStyle/>
        <a:p>
          <a:endParaRPr lang="es-EC"/>
        </a:p>
      </dgm:t>
    </dgm:pt>
    <dgm:pt modelId="{E60A45D5-45B5-4360-BFB7-9E48B77D9451}" type="pres">
      <dgm:prSet presAssocID="{55B30E5D-EAC4-409F-B999-569CF47F749D}" presName="quadrant2" presStyleLbl="node1" presStyleIdx="1" presStyleCnt="4">
        <dgm:presLayoutVars>
          <dgm:chMax val="1"/>
          <dgm:bulletEnabled val="1"/>
        </dgm:presLayoutVars>
      </dgm:prSet>
      <dgm:spPr/>
      <dgm:t>
        <a:bodyPr/>
        <a:lstStyle/>
        <a:p>
          <a:endParaRPr lang="es-EC"/>
        </a:p>
      </dgm:t>
    </dgm:pt>
    <dgm:pt modelId="{F7E3C57C-24FC-49F1-A908-B110392820C9}" type="pres">
      <dgm:prSet presAssocID="{55B30E5D-EAC4-409F-B999-569CF47F749D}" presName="quadrant3" presStyleLbl="node1" presStyleIdx="2" presStyleCnt="4">
        <dgm:presLayoutVars>
          <dgm:chMax val="1"/>
          <dgm:bulletEnabled val="1"/>
        </dgm:presLayoutVars>
      </dgm:prSet>
      <dgm:spPr/>
      <dgm:t>
        <a:bodyPr/>
        <a:lstStyle/>
        <a:p>
          <a:endParaRPr lang="es-EC"/>
        </a:p>
      </dgm:t>
    </dgm:pt>
    <dgm:pt modelId="{43319FBB-6B55-4A1F-8A7D-633E780044C7}" type="pres">
      <dgm:prSet presAssocID="{55B30E5D-EAC4-409F-B999-569CF47F749D}" presName="quadrant4" presStyleLbl="node1" presStyleIdx="3" presStyleCnt="4">
        <dgm:presLayoutVars>
          <dgm:chMax val="1"/>
          <dgm:bulletEnabled val="1"/>
        </dgm:presLayoutVars>
      </dgm:prSet>
      <dgm:spPr/>
      <dgm:t>
        <a:bodyPr/>
        <a:lstStyle/>
        <a:p>
          <a:endParaRPr lang="es-EC"/>
        </a:p>
      </dgm:t>
    </dgm:pt>
    <dgm:pt modelId="{14C80B5A-F8D8-48E8-B74D-D8423A0E5564}" type="pres">
      <dgm:prSet presAssocID="{55B30E5D-EAC4-409F-B999-569CF47F749D}" presName="quadrantPlaceholder" presStyleCnt="0"/>
      <dgm:spPr/>
    </dgm:pt>
    <dgm:pt modelId="{9A2AD8EA-ECE4-491B-9CDF-E3762B5997B7}" type="pres">
      <dgm:prSet presAssocID="{55B30E5D-EAC4-409F-B999-569CF47F749D}" presName="center1" presStyleLbl="fgShp" presStyleIdx="0" presStyleCnt="2"/>
      <dgm:spPr/>
    </dgm:pt>
    <dgm:pt modelId="{5BD4EC64-5501-4676-B2B3-295ABF401259}" type="pres">
      <dgm:prSet presAssocID="{55B30E5D-EAC4-409F-B999-569CF47F749D}" presName="center2" presStyleLbl="fgShp" presStyleIdx="1" presStyleCnt="2"/>
      <dgm:spPr/>
    </dgm:pt>
  </dgm:ptLst>
  <dgm:cxnLst>
    <dgm:cxn modelId="{F1825AF3-D2A5-4AEF-B8EB-FC2729A42BF5}" type="presOf" srcId="{FAC5F9D7-6B91-40F1-8168-59E4B87A3F17}" destId="{BD385E05-8528-44D8-8724-9C762A8333AA}" srcOrd="0" destOrd="0" presId="urn:microsoft.com/office/officeart/2005/8/layout/cycle4"/>
    <dgm:cxn modelId="{E68B5FDD-553F-49BA-9C15-436C480D8410}" type="presOf" srcId="{9876D75F-3186-41C4-A2DC-740A7BD8CCDF}" destId="{82DFBD18-00B7-401A-A43C-560D3F15C028}" srcOrd="1" destOrd="0" presId="urn:microsoft.com/office/officeart/2005/8/layout/cycle4"/>
    <dgm:cxn modelId="{D29F665F-8012-4A96-8194-8FA11CE1E15D}" srcId="{55B30E5D-EAC4-409F-B999-569CF47F749D}" destId="{255D1096-AC3C-457A-BA3D-16BB560506E7}" srcOrd="2" destOrd="0" parTransId="{69D39FC8-884B-470A-863A-977A8DD0E0AF}" sibTransId="{B6B6716C-79FF-41F5-8FBE-AA77D03E7C10}"/>
    <dgm:cxn modelId="{1B1E4964-ABCE-4EE8-B1DB-3A1157EF6FDA}" type="presOf" srcId="{C9B06489-0C8B-4BE1-AC4B-11B1CE3A3C93}" destId="{E6916666-C60E-4257-A95A-D2408B2399DD}" srcOrd="0" destOrd="0" presId="urn:microsoft.com/office/officeart/2005/8/layout/cycle4"/>
    <dgm:cxn modelId="{60B3E46D-6BDB-4A15-8328-41D61F59273F}" srcId="{55B30E5D-EAC4-409F-B999-569CF47F749D}" destId="{25E57B4E-3EA0-4871-A5F9-629A738307F5}" srcOrd="1" destOrd="0" parTransId="{01045E3A-C60D-47DE-8924-A74623C8F14B}" sibTransId="{823252B7-5360-4259-B455-F30B48E8CBB7}"/>
    <dgm:cxn modelId="{3D976624-A121-4F6C-B24F-8D3CD632F79D}" type="presOf" srcId="{F4A5E4D0-1C52-4717-ACFF-151C3154E325}" destId="{4C65F1A7-9D56-4BEF-955F-D505C8EEF4A8}" srcOrd="1" destOrd="0" presId="urn:microsoft.com/office/officeart/2005/8/layout/cycle4"/>
    <dgm:cxn modelId="{B6C5FDC9-4824-4DB7-B0E8-7AFF9D260BF0}" type="presOf" srcId="{25E57B4E-3EA0-4871-A5F9-629A738307F5}" destId="{E60A45D5-45B5-4360-BFB7-9E48B77D9451}" srcOrd="0" destOrd="0" presId="urn:microsoft.com/office/officeart/2005/8/layout/cycle4"/>
    <dgm:cxn modelId="{61DBA820-172F-428B-B95C-156D3FF2060F}" type="presOf" srcId="{29040EC7-4A8F-4126-A416-E0A64368DC89}" destId="{3256393D-722F-4F17-B626-5561E714FFCB}" srcOrd="1" destOrd="0" presId="urn:microsoft.com/office/officeart/2005/8/layout/cycle4"/>
    <dgm:cxn modelId="{F47D16F8-7847-47DC-AB71-06330F967448}" type="presOf" srcId="{FAC5F9D7-6B91-40F1-8168-59E4B87A3F17}" destId="{B82C35C4-CF93-4E05-A989-7A5553D805C4}" srcOrd="1" destOrd="0" presId="urn:microsoft.com/office/officeart/2005/8/layout/cycle4"/>
    <dgm:cxn modelId="{7262EC52-9C81-4887-88E1-5318E27E65B0}" srcId="{55B30E5D-EAC4-409F-B999-569CF47F749D}" destId="{C9B06489-0C8B-4BE1-AC4B-11B1CE3A3C93}" srcOrd="0" destOrd="0" parTransId="{59945CB8-5991-4CE7-AABD-F990EDD96DA5}" sibTransId="{18AC19E3-5F59-4DE6-BE99-A88C936E4E55}"/>
    <dgm:cxn modelId="{03E919B6-9D87-4E4C-AC78-CA8BACF1D8CE}" type="presOf" srcId="{B8A2269E-C035-4793-8E71-E1FC1A5862F4}" destId="{43319FBB-6B55-4A1F-8A7D-633E780044C7}" srcOrd="0" destOrd="0" presId="urn:microsoft.com/office/officeart/2005/8/layout/cycle4"/>
    <dgm:cxn modelId="{8576AAF0-D374-4352-A2DA-2E33DD24635C}" type="presOf" srcId="{55B30E5D-EAC4-409F-B999-569CF47F749D}" destId="{3C060741-BF1A-4FC9-AC99-42560703D4E7}" srcOrd="0" destOrd="0" presId="urn:microsoft.com/office/officeart/2005/8/layout/cycle4"/>
    <dgm:cxn modelId="{C376DCF1-0B32-4243-AFEE-DA6B0B520660}" srcId="{25E57B4E-3EA0-4871-A5F9-629A738307F5}" destId="{9876D75F-3186-41C4-A2DC-740A7BD8CCDF}" srcOrd="0" destOrd="0" parTransId="{892D5485-33D3-4E0F-91C1-88FD347EBF83}" sibTransId="{B6948537-A597-4F91-83C1-7AEC4A39C527}"/>
    <dgm:cxn modelId="{F898D806-152D-452C-B6A0-30BD9A23CE7E}" srcId="{C9B06489-0C8B-4BE1-AC4B-11B1CE3A3C93}" destId="{F4A5E4D0-1C52-4717-ACFF-151C3154E325}" srcOrd="0" destOrd="0" parTransId="{BD2B4F90-862B-4A05-A549-D2B7CCAFF6B9}" sibTransId="{4506B585-9057-48A8-B4E9-426AA8F8E06D}"/>
    <dgm:cxn modelId="{8EACFA88-55EE-40BC-9E5E-29BDE10C1B4A}" type="presOf" srcId="{29040EC7-4A8F-4126-A416-E0A64368DC89}" destId="{05666E97-480B-4E47-830D-C605A7C43021}" srcOrd="0" destOrd="0" presId="urn:microsoft.com/office/officeart/2005/8/layout/cycle4"/>
    <dgm:cxn modelId="{FEDF8672-D742-4AC1-90F5-49F361FB3AE1}" srcId="{B8A2269E-C035-4793-8E71-E1FC1A5862F4}" destId="{FAC5F9D7-6B91-40F1-8168-59E4B87A3F17}" srcOrd="0" destOrd="0" parTransId="{35DE320F-A5A1-4993-A704-88750D913B2D}" sibTransId="{87349CA7-C56F-4591-8CD8-E2C28EFF4120}"/>
    <dgm:cxn modelId="{8417FC1E-FCB7-43FD-B005-0F3B85CD2879}" type="presOf" srcId="{255D1096-AC3C-457A-BA3D-16BB560506E7}" destId="{F7E3C57C-24FC-49F1-A908-B110392820C9}" srcOrd="0" destOrd="0" presId="urn:microsoft.com/office/officeart/2005/8/layout/cycle4"/>
    <dgm:cxn modelId="{524E8900-F780-4800-B074-55530199066F}" type="presOf" srcId="{9876D75F-3186-41C4-A2DC-740A7BD8CCDF}" destId="{4753C897-1542-4071-9F8C-0B48A33C257D}" srcOrd="0" destOrd="0" presId="urn:microsoft.com/office/officeart/2005/8/layout/cycle4"/>
    <dgm:cxn modelId="{38F432E0-2E8A-413E-AB36-B1E92286C8D7}" srcId="{55B30E5D-EAC4-409F-B999-569CF47F749D}" destId="{B8A2269E-C035-4793-8E71-E1FC1A5862F4}" srcOrd="3" destOrd="0" parTransId="{AB8FE6C7-5478-4352-82B1-D99247BD52E3}" sibTransId="{C7D7C183-1970-4438-812B-C05BE9E15E43}"/>
    <dgm:cxn modelId="{AEC91338-87E7-4747-BBC7-67B6F6DA8704}" type="presOf" srcId="{F4A5E4D0-1C52-4717-ACFF-151C3154E325}" destId="{8B6B94FB-583B-400A-BCA6-0D99A5B90DCE}" srcOrd="0" destOrd="0" presId="urn:microsoft.com/office/officeart/2005/8/layout/cycle4"/>
    <dgm:cxn modelId="{638D5225-A970-49B5-8453-65778A0A66D7}" srcId="{255D1096-AC3C-457A-BA3D-16BB560506E7}" destId="{29040EC7-4A8F-4126-A416-E0A64368DC89}" srcOrd="0" destOrd="0" parTransId="{07D7BB09-3E5F-438B-88C5-9F78086B9B1C}" sibTransId="{FF5629AB-252A-4E73-95BF-B2C38D2FCDD8}"/>
    <dgm:cxn modelId="{21901A65-5617-4146-A5FD-E5DA389AD9DD}" type="presParOf" srcId="{3C060741-BF1A-4FC9-AC99-42560703D4E7}" destId="{050390DC-1A75-400C-AC83-B60A40CD4DF2}" srcOrd="0" destOrd="0" presId="urn:microsoft.com/office/officeart/2005/8/layout/cycle4"/>
    <dgm:cxn modelId="{CA2F2B32-1D66-4E69-98BD-A7CD08C01C6F}" type="presParOf" srcId="{050390DC-1A75-400C-AC83-B60A40CD4DF2}" destId="{1D02FCFD-C41B-46CE-B423-305DC474CB30}" srcOrd="0" destOrd="0" presId="urn:microsoft.com/office/officeart/2005/8/layout/cycle4"/>
    <dgm:cxn modelId="{D4439C0A-CC77-4A4E-9DF7-56E500BFFECF}" type="presParOf" srcId="{1D02FCFD-C41B-46CE-B423-305DC474CB30}" destId="{8B6B94FB-583B-400A-BCA6-0D99A5B90DCE}" srcOrd="0" destOrd="0" presId="urn:microsoft.com/office/officeart/2005/8/layout/cycle4"/>
    <dgm:cxn modelId="{C56AE864-BC9E-4EC6-AF01-3140896F1601}" type="presParOf" srcId="{1D02FCFD-C41B-46CE-B423-305DC474CB30}" destId="{4C65F1A7-9D56-4BEF-955F-D505C8EEF4A8}" srcOrd="1" destOrd="0" presId="urn:microsoft.com/office/officeart/2005/8/layout/cycle4"/>
    <dgm:cxn modelId="{BC75D7F7-6EF9-4108-B2DC-867F27B71830}" type="presParOf" srcId="{050390DC-1A75-400C-AC83-B60A40CD4DF2}" destId="{BE6A52DE-86D0-4013-97ED-F8A6BECAC1FA}" srcOrd="1" destOrd="0" presId="urn:microsoft.com/office/officeart/2005/8/layout/cycle4"/>
    <dgm:cxn modelId="{CA812B61-891A-408F-840A-95E2730B10FB}" type="presParOf" srcId="{BE6A52DE-86D0-4013-97ED-F8A6BECAC1FA}" destId="{4753C897-1542-4071-9F8C-0B48A33C257D}" srcOrd="0" destOrd="0" presId="urn:microsoft.com/office/officeart/2005/8/layout/cycle4"/>
    <dgm:cxn modelId="{97D183DD-B73D-42A1-A7A5-F86884AA5C7F}" type="presParOf" srcId="{BE6A52DE-86D0-4013-97ED-F8A6BECAC1FA}" destId="{82DFBD18-00B7-401A-A43C-560D3F15C028}" srcOrd="1" destOrd="0" presId="urn:microsoft.com/office/officeart/2005/8/layout/cycle4"/>
    <dgm:cxn modelId="{E59ECE9A-1ABF-40BB-98EF-E75B60BE0B79}" type="presParOf" srcId="{050390DC-1A75-400C-AC83-B60A40CD4DF2}" destId="{177E48F5-4E10-49B1-A606-EA5A6296372F}" srcOrd="2" destOrd="0" presId="urn:microsoft.com/office/officeart/2005/8/layout/cycle4"/>
    <dgm:cxn modelId="{F0C7580D-0C3C-4261-9563-C9B82C555363}" type="presParOf" srcId="{177E48F5-4E10-49B1-A606-EA5A6296372F}" destId="{05666E97-480B-4E47-830D-C605A7C43021}" srcOrd="0" destOrd="0" presId="urn:microsoft.com/office/officeart/2005/8/layout/cycle4"/>
    <dgm:cxn modelId="{5462B89B-6FAE-48BC-9C63-BAA857E37E51}" type="presParOf" srcId="{177E48F5-4E10-49B1-A606-EA5A6296372F}" destId="{3256393D-722F-4F17-B626-5561E714FFCB}" srcOrd="1" destOrd="0" presId="urn:microsoft.com/office/officeart/2005/8/layout/cycle4"/>
    <dgm:cxn modelId="{30BBE0EA-0B5C-4103-9DE3-A48F9A9CA96D}" type="presParOf" srcId="{050390DC-1A75-400C-AC83-B60A40CD4DF2}" destId="{0D0A06A7-2E4D-4E13-A6AC-6DE51F5E7782}" srcOrd="3" destOrd="0" presId="urn:microsoft.com/office/officeart/2005/8/layout/cycle4"/>
    <dgm:cxn modelId="{A7B23B32-A86E-430B-99D6-7B9B6A5674DE}" type="presParOf" srcId="{0D0A06A7-2E4D-4E13-A6AC-6DE51F5E7782}" destId="{BD385E05-8528-44D8-8724-9C762A8333AA}" srcOrd="0" destOrd="0" presId="urn:microsoft.com/office/officeart/2005/8/layout/cycle4"/>
    <dgm:cxn modelId="{617124A7-DD4A-4FE9-86AE-600CBC41B3AA}" type="presParOf" srcId="{0D0A06A7-2E4D-4E13-A6AC-6DE51F5E7782}" destId="{B82C35C4-CF93-4E05-A989-7A5553D805C4}" srcOrd="1" destOrd="0" presId="urn:microsoft.com/office/officeart/2005/8/layout/cycle4"/>
    <dgm:cxn modelId="{C895E442-184D-47F8-AB01-D660C5B3485C}" type="presParOf" srcId="{050390DC-1A75-400C-AC83-B60A40CD4DF2}" destId="{F5A0CE16-45B0-4AE3-9EA6-15E86148FA56}" srcOrd="4" destOrd="0" presId="urn:microsoft.com/office/officeart/2005/8/layout/cycle4"/>
    <dgm:cxn modelId="{BF70ECEE-F1BF-491D-A016-2932084E7C3D}" type="presParOf" srcId="{3C060741-BF1A-4FC9-AC99-42560703D4E7}" destId="{267EF776-1E0E-4C6F-8E08-9F1B11E50219}" srcOrd="1" destOrd="0" presId="urn:microsoft.com/office/officeart/2005/8/layout/cycle4"/>
    <dgm:cxn modelId="{6CF1E848-38C1-4DC7-A72A-F0E266EFCA5B}" type="presParOf" srcId="{267EF776-1E0E-4C6F-8E08-9F1B11E50219}" destId="{E6916666-C60E-4257-A95A-D2408B2399DD}" srcOrd="0" destOrd="0" presId="urn:microsoft.com/office/officeart/2005/8/layout/cycle4"/>
    <dgm:cxn modelId="{FB7CAE09-196F-424E-862A-96D732B447CE}" type="presParOf" srcId="{267EF776-1E0E-4C6F-8E08-9F1B11E50219}" destId="{E60A45D5-45B5-4360-BFB7-9E48B77D9451}" srcOrd="1" destOrd="0" presId="urn:microsoft.com/office/officeart/2005/8/layout/cycle4"/>
    <dgm:cxn modelId="{94FA2FD2-A2AC-4CB6-A272-106F263DB966}" type="presParOf" srcId="{267EF776-1E0E-4C6F-8E08-9F1B11E50219}" destId="{F7E3C57C-24FC-49F1-A908-B110392820C9}" srcOrd="2" destOrd="0" presId="urn:microsoft.com/office/officeart/2005/8/layout/cycle4"/>
    <dgm:cxn modelId="{FC251B0F-BFFE-4ADA-ACD7-E51800385807}" type="presParOf" srcId="{267EF776-1E0E-4C6F-8E08-9F1B11E50219}" destId="{43319FBB-6B55-4A1F-8A7D-633E780044C7}" srcOrd="3" destOrd="0" presId="urn:microsoft.com/office/officeart/2005/8/layout/cycle4"/>
    <dgm:cxn modelId="{22636F0C-DF87-416C-8A0A-341D48332AD2}" type="presParOf" srcId="{267EF776-1E0E-4C6F-8E08-9F1B11E50219}" destId="{14C80B5A-F8D8-48E8-B74D-D8423A0E5564}" srcOrd="4" destOrd="0" presId="urn:microsoft.com/office/officeart/2005/8/layout/cycle4"/>
    <dgm:cxn modelId="{9AA47D46-36DB-44F6-9B27-56A0960A0194}" type="presParOf" srcId="{3C060741-BF1A-4FC9-AC99-42560703D4E7}" destId="{9A2AD8EA-ECE4-491B-9CDF-E3762B5997B7}" srcOrd="2" destOrd="0" presId="urn:microsoft.com/office/officeart/2005/8/layout/cycle4"/>
    <dgm:cxn modelId="{80A1AE14-E8E9-4BE9-B629-765C3FE47578}" type="presParOf" srcId="{3C060741-BF1A-4FC9-AC99-42560703D4E7}" destId="{5BD4EC64-5501-4676-B2B3-295ABF40125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BB778-3C0D-49AA-9C1D-A79FD893440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4249DFD9-EF33-4470-981F-42D329876688}">
      <dgm:prSet phldrT="[Texto]"/>
      <dgm:spPr/>
      <dgm:t>
        <a:bodyPr/>
        <a:lstStyle/>
        <a:p>
          <a:r>
            <a:rPr lang="es-EC" dirty="0" smtClean="0"/>
            <a:t>Participación</a:t>
          </a:r>
          <a:endParaRPr lang="es-EC" dirty="0"/>
        </a:p>
      </dgm:t>
    </dgm:pt>
    <dgm:pt modelId="{FE5ED077-B5BF-42FE-8BA7-2C1F31140032}" type="parTrans" cxnId="{CA867BBF-1B34-4007-A723-ADC9772BC868}">
      <dgm:prSet/>
      <dgm:spPr/>
      <dgm:t>
        <a:bodyPr/>
        <a:lstStyle/>
        <a:p>
          <a:endParaRPr lang="es-EC"/>
        </a:p>
      </dgm:t>
    </dgm:pt>
    <dgm:pt modelId="{1B701B31-1A96-4CC2-82B7-71E0C4708337}" type="sibTrans" cxnId="{CA867BBF-1B34-4007-A723-ADC9772BC868}">
      <dgm:prSet/>
      <dgm:spPr/>
      <dgm:t>
        <a:bodyPr/>
        <a:lstStyle/>
        <a:p>
          <a:endParaRPr lang="es-EC"/>
        </a:p>
      </dgm:t>
    </dgm:pt>
    <dgm:pt modelId="{FDCDEB92-C043-430A-AFFC-361D5813914C}">
      <dgm:prSet phldrT="[Texto]"/>
      <dgm:spPr/>
      <dgm:t>
        <a:bodyPr/>
        <a:lstStyle/>
        <a:p>
          <a:r>
            <a:rPr lang="es-EC" dirty="0" smtClean="0"/>
            <a:t>Equidad e inclusión</a:t>
          </a:r>
          <a:endParaRPr lang="es-EC" dirty="0"/>
        </a:p>
      </dgm:t>
    </dgm:pt>
    <dgm:pt modelId="{669DCBC2-2C68-49B4-874B-83361366F9D1}" type="parTrans" cxnId="{1A42BCCA-0AC3-4B0F-B19A-E0CD8BD190C9}">
      <dgm:prSet/>
      <dgm:spPr/>
      <dgm:t>
        <a:bodyPr/>
        <a:lstStyle/>
        <a:p>
          <a:endParaRPr lang="es-EC"/>
        </a:p>
      </dgm:t>
    </dgm:pt>
    <dgm:pt modelId="{75C230F9-E1C8-4246-813B-89678739760A}" type="sibTrans" cxnId="{1A42BCCA-0AC3-4B0F-B19A-E0CD8BD190C9}">
      <dgm:prSet/>
      <dgm:spPr/>
      <dgm:t>
        <a:bodyPr/>
        <a:lstStyle/>
        <a:p>
          <a:endParaRPr lang="es-EC"/>
        </a:p>
      </dgm:t>
    </dgm:pt>
    <dgm:pt modelId="{1493459C-F9F8-45FA-A375-FD259A8F6F2D}">
      <dgm:prSet phldrT="[Texto]"/>
      <dgm:spPr/>
      <dgm:t>
        <a:bodyPr/>
        <a:lstStyle/>
        <a:p>
          <a:r>
            <a:rPr lang="es-EC" dirty="0" smtClean="0"/>
            <a:t>Representatividad</a:t>
          </a:r>
        </a:p>
      </dgm:t>
    </dgm:pt>
    <dgm:pt modelId="{97868C5A-7D1B-4BFB-8AA2-5692185707BD}" type="parTrans" cxnId="{772D2A40-396C-4DC7-8984-99A9ABC38B45}">
      <dgm:prSet/>
      <dgm:spPr/>
      <dgm:t>
        <a:bodyPr/>
        <a:lstStyle/>
        <a:p>
          <a:endParaRPr lang="es-EC"/>
        </a:p>
      </dgm:t>
    </dgm:pt>
    <dgm:pt modelId="{189C7287-74B4-429F-8F60-66AB5E6CAF23}" type="sibTrans" cxnId="{772D2A40-396C-4DC7-8984-99A9ABC38B45}">
      <dgm:prSet/>
      <dgm:spPr/>
      <dgm:t>
        <a:bodyPr/>
        <a:lstStyle/>
        <a:p>
          <a:endParaRPr lang="es-EC"/>
        </a:p>
      </dgm:t>
    </dgm:pt>
    <dgm:pt modelId="{918BD4A0-ABD0-4544-B9F0-748995E927B4}">
      <dgm:prSet/>
      <dgm:spPr/>
      <dgm:t>
        <a:bodyPr/>
        <a:lstStyle/>
        <a:p>
          <a:r>
            <a:rPr lang="es-EC" dirty="0" smtClean="0"/>
            <a:t>Respeto</a:t>
          </a:r>
          <a:endParaRPr lang="es-EC" dirty="0"/>
        </a:p>
      </dgm:t>
    </dgm:pt>
    <dgm:pt modelId="{49038450-6953-40CC-9D73-2DAEC86A8A0A}" type="parTrans" cxnId="{1182A4FE-7847-4450-9D75-A5B78E6325C3}">
      <dgm:prSet/>
      <dgm:spPr/>
    </dgm:pt>
    <dgm:pt modelId="{F73E1F64-A505-44FE-B7F3-C6E2193C8FC5}" type="sibTrans" cxnId="{1182A4FE-7847-4450-9D75-A5B78E6325C3}">
      <dgm:prSet/>
      <dgm:spPr/>
    </dgm:pt>
    <dgm:pt modelId="{17F5DD26-18B3-4EFA-AFB5-7EA130D6F49E}">
      <dgm:prSet/>
      <dgm:spPr/>
      <dgm:t>
        <a:bodyPr/>
        <a:lstStyle/>
        <a:p>
          <a:r>
            <a:rPr lang="es-EC" dirty="0" smtClean="0"/>
            <a:t>Horizontalidad</a:t>
          </a:r>
          <a:endParaRPr lang="es-EC" dirty="0"/>
        </a:p>
      </dgm:t>
    </dgm:pt>
    <dgm:pt modelId="{13ED2B43-63F7-4A8B-B616-AFCEFD7EB063}" type="parTrans" cxnId="{F0CFA94F-2AB3-43ED-ABDA-F837D068BDCC}">
      <dgm:prSet/>
      <dgm:spPr/>
    </dgm:pt>
    <dgm:pt modelId="{EBBA9FE1-2011-46E3-B0A1-B62626419138}" type="sibTrans" cxnId="{F0CFA94F-2AB3-43ED-ABDA-F837D068BDCC}">
      <dgm:prSet/>
      <dgm:spPr/>
    </dgm:pt>
    <dgm:pt modelId="{A90A370C-0FE4-4ED5-81C9-D544EAA21588}">
      <dgm:prSet/>
      <dgm:spPr/>
      <dgm:t>
        <a:bodyPr/>
        <a:lstStyle/>
        <a:p>
          <a:r>
            <a:rPr lang="es-EC" dirty="0" smtClean="0"/>
            <a:t>Colaboración</a:t>
          </a:r>
          <a:endParaRPr lang="es-EC" dirty="0"/>
        </a:p>
      </dgm:t>
    </dgm:pt>
    <dgm:pt modelId="{D10D5B12-32A3-404E-A877-37BC00B3063B}" type="parTrans" cxnId="{85A6DD8B-DB44-4C5C-A230-8025396E2335}">
      <dgm:prSet/>
      <dgm:spPr/>
    </dgm:pt>
    <dgm:pt modelId="{0888FADD-3E65-4FA0-8E3F-7932517B4574}" type="sibTrans" cxnId="{85A6DD8B-DB44-4C5C-A230-8025396E2335}">
      <dgm:prSet/>
      <dgm:spPr/>
    </dgm:pt>
    <dgm:pt modelId="{33D52887-F0BA-4E1C-B659-B8BE42774DC5}" type="pres">
      <dgm:prSet presAssocID="{921BB778-3C0D-49AA-9C1D-A79FD893440F}" presName="Name0" presStyleCnt="0">
        <dgm:presLayoutVars>
          <dgm:chMax val="7"/>
          <dgm:chPref val="7"/>
          <dgm:dir/>
        </dgm:presLayoutVars>
      </dgm:prSet>
      <dgm:spPr/>
      <dgm:t>
        <a:bodyPr/>
        <a:lstStyle/>
        <a:p>
          <a:endParaRPr lang="es-EC"/>
        </a:p>
      </dgm:t>
    </dgm:pt>
    <dgm:pt modelId="{2CD81BD6-F597-4148-9E9F-F9AF01B31E55}" type="pres">
      <dgm:prSet presAssocID="{921BB778-3C0D-49AA-9C1D-A79FD893440F}" presName="Name1" presStyleCnt="0"/>
      <dgm:spPr/>
    </dgm:pt>
    <dgm:pt modelId="{5738BD17-1A9A-4572-B170-1E085EF48399}" type="pres">
      <dgm:prSet presAssocID="{921BB778-3C0D-49AA-9C1D-A79FD893440F}" presName="cycle" presStyleCnt="0"/>
      <dgm:spPr/>
    </dgm:pt>
    <dgm:pt modelId="{313C1993-9974-4D5A-AD03-83BFD0333963}" type="pres">
      <dgm:prSet presAssocID="{921BB778-3C0D-49AA-9C1D-A79FD893440F}" presName="srcNode" presStyleLbl="node1" presStyleIdx="0" presStyleCnt="6"/>
      <dgm:spPr/>
    </dgm:pt>
    <dgm:pt modelId="{07B6D35D-6283-427C-A09A-41C71FB45CFC}" type="pres">
      <dgm:prSet presAssocID="{921BB778-3C0D-49AA-9C1D-A79FD893440F}" presName="conn" presStyleLbl="parChTrans1D2" presStyleIdx="0" presStyleCnt="1"/>
      <dgm:spPr/>
      <dgm:t>
        <a:bodyPr/>
        <a:lstStyle/>
        <a:p>
          <a:endParaRPr lang="es-EC"/>
        </a:p>
      </dgm:t>
    </dgm:pt>
    <dgm:pt modelId="{9E07AFD3-BF7B-4D1F-8E8A-CB8FF5E3BA52}" type="pres">
      <dgm:prSet presAssocID="{921BB778-3C0D-49AA-9C1D-A79FD893440F}" presName="extraNode" presStyleLbl="node1" presStyleIdx="0" presStyleCnt="6"/>
      <dgm:spPr/>
    </dgm:pt>
    <dgm:pt modelId="{D265EC1C-19D9-4286-87A2-DCDD74110BF2}" type="pres">
      <dgm:prSet presAssocID="{921BB778-3C0D-49AA-9C1D-A79FD893440F}" presName="dstNode" presStyleLbl="node1" presStyleIdx="0" presStyleCnt="6"/>
      <dgm:spPr/>
    </dgm:pt>
    <dgm:pt modelId="{9AFAF3E8-667D-4D69-ADE1-C4A30CB813E0}" type="pres">
      <dgm:prSet presAssocID="{4249DFD9-EF33-4470-981F-42D329876688}" presName="text_1" presStyleLbl="node1" presStyleIdx="0" presStyleCnt="6">
        <dgm:presLayoutVars>
          <dgm:bulletEnabled val="1"/>
        </dgm:presLayoutVars>
      </dgm:prSet>
      <dgm:spPr/>
      <dgm:t>
        <a:bodyPr/>
        <a:lstStyle/>
        <a:p>
          <a:endParaRPr lang="es-EC"/>
        </a:p>
      </dgm:t>
    </dgm:pt>
    <dgm:pt modelId="{F98227CC-0177-453F-990B-BEF41248F44C}" type="pres">
      <dgm:prSet presAssocID="{4249DFD9-EF33-4470-981F-42D329876688}" presName="accent_1" presStyleCnt="0"/>
      <dgm:spPr/>
    </dgm:pt>
    <dgm:pt modelId="{3DBC401C-6740-42D1-9F50-83AE1C431FDC}" type="pres">
      <dgm:prSet presAssocID="{4249DFD9-EF33-4470-981F-42D329876688}" presName="accentRepeatNode" presStyleLbl="solidFgAcc1" presStyleIdx="0" presStyleCnt="6"/>
      <dgm:spPr/>
    </dgm:pt>
    <dgm:pt modelId="{7184E6D0-0990-4EED-B40E-B3D2F38F76A5}" type="pres">
      <dgm:prSet presAssocID="{FDCDEB92-C043-430A-AFFC-361D5813914C}" presName="text_2" presStyleLbl="node1" presStyleIdx="1" presStyleCnt="6">
        <dgm:presLayoutVars>
          <dgm:bulletEnabled val="1"/>
        </dgm:presLayoutVars>
      </dgm:prSet>
      <dgm:spPr/>
      <dgm:t>
        <a:bodyPr/>
        <a:lstStyle/>
        <a:p>
          <a:endParaRPr lang="es-EC"/>
        </a:p>
      </dgm:t>
    </dgm:pt>
    <dgm:pt modelId="{88667DF3-C602-4C40-A041-AA6D7307347D}" type="pres">
      <dgm:prSet presAssocID="{FDCDEB92-C043-430A-AFFC-361D5813914C}" presName="accent_2" presStyleCnt="0"/>
      <dgm:spPr/>
    </dgm:pt>
    <dgm:pt modelId="{C8C20923-4ACA-4C6D-B7E1-446B97F0BDF5}" type="pres">
      <dgm:prSet presAssocID="{FDCDEB92-C043-430A-AFFC-361D5813914C}" presName="accentRepeatNode" presStyleLbl="solidFgAcc1" presStyleIdx="1" presStyleCnt="6"/>
      <dgm:spPr/>
    </dgm:pt>
    <dgm:pt modelId="{B7EDB358-40F4-45A5-BF9E-8EAFC88CD382}" type="pres">
      <dgm:prSet presAssocID="{1493459C-F9F8-45FA-A375-FD259A8F6F2D}" presName="text_3" presStyleLbl="node1" presStyleIdx="2" presStyleCnt="6">
        <dgm:presLayoutVars>
          <dgm:bulletEnabled val="1"/>
        </dgm:presLayoutVars>
      </dgm:prSet>
      <dgm:spPr/>
      <dgm:t>
        <a:bodyPr/>
        <a:lstStyle/>
        <a:p>
          <a:endParaRPr lang="es-EC"/>
        </a:p>
      </dgm:t>
    </dgm:pt>
    <dgm:pt modelId="{419303CF-1D86-4652-94D1-D7E13E9AF037}" type="pres">
      <dgm:prSet presAssocID="{1493459C-F9F8-45FA-A375-FD259A8F6F2D}" presName="accent_3" presStyleCnt="0"/>
      <dgm:spPr/>
    </dgm:pt>
    <dgm:pt modelId="{A6A23C12-B2AA-4DFA-AF78-F57EDBE6DD20}" type="pres">
      <dgm:prSet presAssocID="{1493459C-F9F8-45FA-A375-FD259A8F6F2D}" presName="accentRepeatNode" presStyleLbl="solidFgAcc1" presStyleIdx="2" presStyleCnt="6"/>
      <dgm:spPr/>
    </dgm:pt>
    <dgm:pt modelId="{448A27C0-A0CA-40D6-AABD-B38A5257B44E}" type="pres">
      <dgm:prSet presAssocID="{918BD4A0-ABD0-4544-B9F0-748995E927B4}" presName="text_4" presStyleLbl="node1" presStyleIdx="3" presStyleCnt="6">
        <dgm:presLayoutVars>
          <dgm:bulletEnabled val="1"/>
        </dgm:presLayoutVars>
      </dgm:prSet>
      <dgm:spPr/>
      <dgm:t>
        <a:bodyPr/>
        <a:lstStyle/>
        <a:p>
          <a:endParaRPr lang="es-EC"/>
        </a:p>
      </dgm:t>
    </dgm:pt>
    <dgm:pt modelId="{A4E56FAB-03A6-4C65-9109-04A49BD420C2}" type="pres">
      <dgm:prSet presAssocID="{918BD4A0-ABD0-4544-B9F0-748995E927B4}" presName="accent_4" presStyleCnt="0"/>
      <dgm:spPr/>
    </dgm:pt>
    <dgm:pt modelId="{0077B9F1-7EFF-47EC-9894-ACB8A90C578E}" type="pres">
      <dgm:prSet presAssocID="{918BD4A0-ABD0-4544-B9F0-748995E927B4}" presName="accentRepeatNode" presStyleLbl="solidFgAcc1" presStyleIdx="3" presStyleCnt="6"/>
      <dgm:spPr/>
    </dgm:pt>
    <dgm:pt modelId="{E722A4E4-2F44-49B6-86EA-2902BF31ACAD}" type="pres">
      <dgm:prSet presAssocID="{17F5DD26-18B3-4EFA-AFB5-7EA130D6F49E}" presName="text_5" presStyleLbl="node1" presStyleIdx="4" presStyleCnt="6">
        <dgm:presLayoutVars>
          <dgm:bulletEnabled val="1"/>
        </dgm:presLayoutVars>
      </dgm:prSet>
      <dgm:spPr/>
      <dgm:t>
        <a:bodyPr/>
        <a:lstStyle/>
        <a:p>
          <a:endParaRPr lang="es-EC"/>
        </a:p>
      </dgm:t>
    </dgm:pt>
    <dgm:pt modelId="{0D746779-0C2F-4812-AC6B-9CCCBC447174}" type="pres">
      <dgm:prSet presAssocID="{17F5DD26-18B3-4EFA-AFB5-7EA130D6F49E}" presName="accent_5" presStyleCnt="0"/>
      <dgm:spPr/>
    </dgm:pt>
    <dgm:pt modelId="{C411318C-5387-4327-A4FD-54CFD4B760CF}" type="pres">
      <dgm:prSet presAssocID="{17F5DD26-18B3-4EFA-AFB5-7EA130D6F49E}" presName="accentRepeatNode" presStyleLbl="solidFgAcc1" presStyleIdx="4" presStyleCnt="6"/>
      <dgm:spPr/>
    </dgm:pt>
    <dgm:pt modelId="{1EB8390F-3D34-4A9F-A2F9-C6662D349292}" type="pres">
      <dgm:prSet presAssocID="{A90A370C-0FE4-4ED5-81C9-D544EAA21588}" presName="text_6" presStyleLbl="node1" presStyleIdx="5" presStyleCnt="6">
        <dgm:presLayoutVars>
          <dgm:bulletEnabled val="1"/>
        </dgm:presLayoutVars>
      </dgm:prSet>
      <dgm:spPr/>
      <dgm:t>
        <a:bodyPr/>
        <a:lstStyle/>
        <a:p>
          <a:endParaRPr lang="es-EC"/>
        </a:p>
      </dgm:t>
    </dgm:pt>
    <dgm:pt modelId="{D167B439-38E3-4D2C-BFA6-34160A37CFAF}" type="pres">
      <dgm:prSet presAssocID="{A90A370C-0FE4-4ED5-81C9-D544EAA21588}" presName="accent_6" presStyleCnt="0"/>
      <dgm:spPr/>
    </dgm:pt>
    <dgm:pt modelId="{1F6671A6-1530-435F-AD51-5FF70FB13C55}" type="pres">
      <dgm:prSet presAssocID="{A90A370C-0FE4-4ED5-81C9-D544EAA21588}" presName="accentRepeatNode" presStyleLbl="solidFgAcc1" presStyleIdx="5" presStyleCnt="6"/>
      <dgm:spPr/>
    </dgm:pt>
  </dgm:ptLst>
  <dgm:cxnLst>
    <dgm:cxn modelId="{0DAF1A13-7F5D-46DA-B1D5-A2161E478E7B}" type="presOf" srcId="{A90A370C-0FE4-4ED5-81C9-D544EAA21588}" destId="{1EB8390F-3D34-4A9F-A2F9-C6662D349292}" srcOrd="0" destOrd="0" presId="urn:microsoft.com/office/officeart/2008/layout/VerticalCurvedList"/>
    <dgm:cxn modelId="{5EB4F82E-DFE6-4702-9FBB-40E512891E5B}" type="presOf" srcId="{4249DFD9-EF33-4470-981F-42D329876688}" destId="{9AFAF3E8-667D-4D69-ADE1-C4A30CB813E0}" srcOrd="0" destOrd="0" presId="urn:microsoft.com/office/officeart/2008/layout/VerticalCurvedList"/>
    <dgm:cxn modelId="{F0CFA94F-2AB3-43ED-ABDA-F837D068BDCC}" srcId="{921BB778-3C0D-49AA-9C1D-A79FD893440F}" destId="{17F5DD26-18B3-4EFA-AFB5-7EA130D6F49E}" srcOrd="4" destOrd="0" parTransId="{13ED2B43-63F7-4A8B-B616-AFCEFD7EB063}" sibTransId="{EBBA9FE1-2011-46E3-B0A1-B62626419138}"/>
    <dgm:cxn modelId="{5F2D8701-F078-4838-9925-13075C7673E9}" type="presOf" srcId="{FDCDEB92-C043-430A-AFFC-361D5813914C}" destId="{7184E6D0-0990-4EED-B40E-B3D2F38F76A5}" srcOrd="0" destOrd="0" presId="urn:microsoft.com/office/officeart/2008/layout/VerticalCurvedList"/>
    <dgm:cxn modelId="{1182A4FE-7847-4450-9D75-A5B78E6325C3}" srcId="{921BB778-3C0D-49AA-9C1D-A79FD893440F}" destId="{918BD4A0-ABD0-4544-B9F0-748995E927B4}" srcOrd="3" destOrd="0" parTransId="{49038450-6953-40CC-9D73-2DAEC86A8A0A}" sibTransId="{F73E1F64-A505-44FE-B7F3-C6E2193C8FC5}"/>
    <dgm:cxn modelId="{47AA80B9-47D5-4E9C-A1E5-2B91B95B8FFD}" type="presOf" srcId="{1493459C-F9F8-45FA-A375-FD259A8F6F2D}" destId="{B7EDB358-40F4-45A5-BF9E-8EAFC88CD382}" srcOrd="0" destOrd="0" presId="urn:microsoft.com/office/officeart/2008/layout/VerticalCurvedList"/>
    <dgm:cxn modelId="{4055CB27-64EA-44AD-9195-DF39ABF58A35}" type="presOf" srcId="{17F5DD26-18B3-4EFA-AFB5-7EA130D6F49E}" destId="{E722A4E4-2F44-49B6-86EA-2902BF31ACAD}" srcOrd="0" destOrd="0" presId="urn:microsoft.com/office/officeart/2008/layout/VerticalCurvedList"/>
    <dgm:cxn modelId="{772D2A40-396C-4DC7-8984-99A9ABC38B45}" srcId="{921BB778-3C0D-49AA-9C1D-A79FD893440F}" destId="{1493459C-F9F8-45FA-A375-FD259A8F6F2D}" srcOrd="2" destOrd="0" parTransId="{97868C5A-7D1B-4BFB-8AA2-5692185707BD}" sibTransId="{189C7287-74B4-429F-8F60-66AB5E6CAF23}"/>
    <dgm:cxn modelId="{85A6DD8B-DB44-4C5C-A230-8025396E2335}" srcId="{921BB778-3C0D-49AA-9C1D-A79FD893440F}" destId="{A90A370C-0FE4-4ED5-81C9-D544EAA21588}" srcOrd="5" destOrd="0" parTransId="{D10D5B12-32A3-404E-A877-37BC00B3063B}" sibTransId="{0888FADD-3E65-4FA0-8E3F-7932517B4574}"/>
    <dgm:cxn modelId="{1A42BCCA-0AC3-4B0F-B19A-E0CD8BD190C9}" srcId="{921BB778-3C0D-49AA-9C1D-A79FD893440F}" destId="{FDCDEB92-C043-430A-AFFC-361D5813914C}" srcOrd="1" destOrd="0" parTransId="{669DCBC2-2C68-49B4-874B-83361366F9D1}" sibTransId="{75C230F9-E1C8-4246-813B-89678739760A}"/>
    <dgm:cxn modelId="{C03E29B2-57B8-43F6-8524-EB7006B12EA9}" type="presOf" srcId="{921BB778-3C0D-49AA-9C1D-A79FD893440F}" destId="{33D52887-F0BA-4E1C-B659-B8BE42774DC5}" srcOrd="0" destOrd="0" presId="urn:microsoft.com/office/officeart/2008/layout/VerticalCurvedList"/>
    <dgm:cxn modelId="{CA867BBF-1B34-4007-A723-ADC9772BC868}" srcId="{921BB778-3C0D-49AA-9C1D-A79FD893440F}" destId="{4249DFD9-EF33-4470-981F-42D329876688}" srcOrd="0" destOrd="0" parTransId="{FE5ED077-B5BF-42FE-8BA7-2C1F31140032}" sibTransId="{1B701B31-1A96-4CC2-82B7-71E0C4708337}"/>
    <dgm:cxn modelId="{BB53D269-4DC1-492A-BD12-0DB0CEAC8E31}" type="presOf" srcId="{918BD4A0-ABD0-4544-B9F0-748995E927B4}" destId="{448A27C0-A0CA-40D6-AABD-B38A5257B44E}" srcOrd="0" destOrd="0" presId="urn:microsoft.com/office/officeart/2008/layout/VerticalCurvedList"/>
    <dgm:cxn modelId="{B6B89D67-2635-4C8D-BD26-B640E93E23DD}" type="presOf" srcId="{1B701B31-1A96-4CC2-82B7-71E0C4708337}" destId="{07B6D35D-6283-427C-A09A-41C71FB45CFC}" srcOrd="0" destOrd="0" presId="urn:microsoft.com/office/officeart/2008/layout/VerticalCurvedList"/>
    <dgm:cxn modelId="{A116C326-74A5-4EBE-B31D-9CCD8EF759B3}" type="presParOf" srcId="{33D52887-F0BA-4E1C-B659-B8BE42774DC5}" destId="{2CD81BD6-F597-4148-9E9F-F9AF01B31E55}" srcOrd="0" destOrd="0" presId="urn:microsoft.com/office/officeart/2008/layout/VerticalCurvedList"/>
    <dgm:cxn modelId="{60B17F38-BBA5-47AD-861B-9DB88439282F}" type="presParOf" srcId="{2CD81BD6-F597-4148-9E9F-F9AF01B31E55}" destId="{5738BD17-1A9A-4572-B170-1E085EF48399}" srcOrd="0" destOrd="0" presId="urn:microsoft.com/office/officeart/2008/layout/VerticalCurvedList"/>
    <dgm:cxn modelId="{93588EE2-01DA-4ADF-91F2-FF5C9899318D}" type="presParOf" srcId="{5738BD17-1A9A-4572-B170-1E085EF48399}" destId="{313C1993-9974-4D5A-AD03-83BFD0333963}" srcOrd="0" destOrd="0" presId="urn:microsoft.com/office/officeart/2008/layout/VerticalCurvedList"/>
    <dgm:cxn modelId="{33CBC887-0DA3-4532-87EB-59294CE2952D}" type="presParOf" srcId="{5738BD17-1A9A-4572-B170-1E085EF48399}" destId="{07B6D35D-6283-427C-A09A-41C71FB45CFC}" srcOrd="1" destOrd="0" presId="urn:microsoft.com/office/officeart/2008/layout/VerticalCurvedList"/>
    <dgm:cxn modelId="{C2FE3D5A-8E12-4D57-8942-F32BCD201835}" type="presParOf" srcId="{5738BD17-1A9A-4572-B170-1E085EF48399}" destId="{9E07AFD3-BF7B-4D1F-8E8A-CB8FF5E3BA52}" srcOrd="2" destOrd="0" presId="urn:microsoft.com/office/officeart/2008/layout/VerticalCurvedList"/>
    <dgm:cxn modelId="{5CCE0515-3C18-400B-B43D-B9CB634DB7C6}" type="presParOf" srcId="{5738BD17-1A9A-4572-B170-1E085EF48399}" destId="{D265EC1C-19D9-4286-87A2-DCDD74110BF2}" srcOrd="3" destOrd="0" presId="urn:microsoft.com/office/officeart/2008/layout/VerticalCurvedList"/>
    <dgm:cxn modelId="{39852B69-4BC9-496C-A408-DBBC111AF370}" type="presParOf" srcId="{2CD81BD6-F597-4148-9E9F-F9AF01B31E55}" destId="{9AFAF3E8-667D-4D69-ADE1-C4A30CB813E0}" srcOrd="1" destOrd="0" presId="urn:microsoft.com/office/officeart/2008/layout/VerticalCurvedList"/>
    <dgm:cxn modelId="{75B45D83-B814-4B4B-B610-F4A4600C5242}" type="presParOf" srcId="{2CD81BD6-F597-4148-9E9F-F9AF01B31E55}" destId="{F98227CC-0177-453F-990B-BEF41248F44C}" srcOrd="2" destOrd="0" presId="urn:microsoft.com/office/officeart/2008/layout/VerticalCurvedList"/>
    <dgm:cxn modelId="{B81F16ED-5AA5-405C-B611-C7CE6696E015}" type="presParOf" srcId="{F98227CC-0177-453F-990B-BEF41248F44C}" destId="{3DBC401C-6740-42D1-9F50-83AE1C431FDC}" srcOrd="0" destOrd="0" presId="urn:microsoft.com/office/officeart/2008/layout/VerticalCurvedList"/>
    <dgm:cxn modelId="{4C3C80C5-4170-4057-9EB9-196317A1D7E6}" type="presParOf" srcId="{2CD81BD6-F597-4148-9E9F-F9AF01B31E55}" destId="{7184E6D0-0990-4EED-B40E-B3D2F38F76A5}" srcOrd="3" destOrd="0" presId="urn:microsoft.com/office/officeart/2008/layout/VerticalCurvedList"/>
    <dgm:cxn modelId="{ABC020DB-E837-4C05-83C6-83C576F5BA56}" type="presParOf" srcId="{2CD81BD6-F597-4148-9E9F-F9AF01B31E55}" destId="{88667DF3-C602-4C40-A041-AA6D7307347D}" srcOrd="4" destOrd="0" presId="urn:microsoft.com/office/officeart/2008/layout/VerticalCurvedList"/>
    <dgm:cxn modelId="{85916C6F-6608-4082-BBFE-3A9957590E69}" type="presParOf" srcId="{88667DF3-C602-4C40-A041-AA6D7307347D}" destId="{C8C20923-4ACA-4C6D-B7E1-446B97F0BDF5}" srcOrd="0" destOrd="0" presId="urn:microsoft.com/office/officeart/2008/layout/VerticalCurvedList"/>
    <dgm:cxn modelId="{C8F05386-30AE-4BCE-9E31-FD05DC4CEB91}" type="presParOf" srcId="{2CD81BD6-F597-4148-9E9F-F9AF01B31E55}" destId="{B7EDB358-40F4-45A5-BF9E-8EAFC88CD382}" srcOrd="5" destOrd="0" presId="urn:microsoft.com/office/officeart/2008/layout/VerticalCurvedList"/>
    <dgm:cxn modelId="{AFCD281F-9314-479A-9A69-B9DE3B484B66}" type="presParOf" srcId="{2CD81BD6-F597-4148-9E9F-F9AF01B31E55}" destId="{419303CF-1D86-4652-94D1-D7E13E9AF037}" srcOrd="6" destOrd="0" presId="urn:microsoft.com/office/officeart/2008/layout/VerticalCurvedList"/>
    <dgm:cxn modelId="{0471FA47-F396-4330-8327-30A847575C09}" type="presParOf" srcId="{419303CF-1D86-4652-94D1-D7E13E9AF037}" destId="{A6A23C12-B2AA-4DFA-AF78-F57EDBE6DD20}" srcOrd="0" destOrd="0" presId="urn:microsoft.com/office/officeart/2008/layout/VerticalCurvedList"/>
    <dgm:cxn modelId="{3899120B-2648-4647-8953-107B087AC661}" type="presParOf" srcId="{2CD81BD6-F597-4148-9E9F-F9AF01B31E55}" destId="{448A27C0-A0CA-40D6-AABD-B38A5257B44E}" srcOrd="7" destOrd="0" presId="urn:microsoft.com/office/officeart/2008/layout/VerticalCurvedList"/>
    <dgm:cxn modelId="{DD7164B5-722A-4537-BAF7-3EFACC2AE8DE}" type="presParOf" srcId="{2CD81BD6-F597-4148-9E9F-F9AF01B31E55}" destId="{A4E56FAB-03A6-4C65-9109-04A49BD420C2}" srcOrd="8" destOrd="0" presId="urn:microsoft.com/office/officeart/2008/layout/VerticalCurvedList"/>
    <dgm:cxn modelId="{BFDB3D89-44B3-4E8E-856E-801A3E3CAE24}" type="presParOf" srcId="{A4E56FAB-03A6-4C65-9109-04A49BD420C2}" destId="{0077B9F1-7EFF-47EC-9894-ACB8A90C578E}" srcOrd="0" destOrd="0" presId="urn:microsoft.com/office/officeart/2008/layout/VerticalCurvedList"/>
    <dgm:cxn modelId="{40B57B73-B0AC-4872-B5A1-BD644AEAEA35}" type="presParOf" srcId="{2CD81BD6-F597-4148-9E9F-F9AF01B31E55}" destId="{E722A4E4-2F44-49B6-86EA-2902BF31ACAD}" srcOrd="9" destOrd="0" presId="urn:microsoft.com/office/officeart/2008/layout/VerticalCurvedList"/>
    <dgm:cxn modelId="{E36ECA08-8BA8-434F-B952-E263886362E6}" type="presParOf" srcId="{2CD81BD6-F597-4148-9E9F-F9AF01B31E55}" destId="{0D746779-0C2F-4812-AC6B-9CCCBC447174}" srcOrd="10" destOrd="0" presId="urn:microsoft.com/office/officeart/2008/layout/VerticalCurvedList"/>
    <dgm:cxn modelId="{22BD695B-8B68-4955-A63C-F4C8885BA871}" type="presParOf" srcId="{0D746779-0C2F-4812-AC6B-9CCCBC447174}" destId="{C411318C-5387-4327-A4FD-54CFD4B760CF}" srcOrd="0" destOrd="0" presId="urn:microsoft.com/office/officeart/2008/layout/VerticalCurvedList"/>
    <dgm:cxn modelId="{23DFE526-C90F-43F6-B663-692545BB5028}" type="presParOf" srcId="{2CD81BD6-F597-4148-9E9F-F9AF01B31E55}" destId="{1EB8390F-3D34-4A9F-A2F9-C6662D349292}" srcOrd="11" destOrd="0" presId="urn:microsoft.com/office/officeart/2008/layout/VerticalCurvedList"/>
    <dgm:cxn modelId="{0B40C1BC-CF25-42E7-9150-A1322F10D149}" type="presParOf" srcId="{2CD81BD6-F597-4148-9E9F-F9AF01B31E55}" destId="{D167B439-38E3-4D2C-BFA6-34160A37CFAF}" srcOrd="12" destOrd="0" presId="urn:microsoft.com/office/officeart/2008/layout/VerticalCurvedList"/>
    <dgm:cxn modelId="{C52059E9-374B-45CE-B7E3-6ACEF8FA8E4A}" type="presParOf" srcId="{D167B439-38E3-4D2C-BFA6-34160A37CFAF}" destId="{1F6671A6-1530-435F-AD51-5FF70FB13C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C4048F-0163-4062-A4E4-B0A9BA5E28B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4A2F256E-BB00-43AE-97BD-0F14AE9C17DE}">
      <dgm:prSet phldrT="[Texto]"/>
      <dgm:spPr>
        <a:solidFill>
          <a:srgbClr val="00B050"/>
        </a:solidFill>
      </dgm:spPr>
      <dgm:t>
        <a:bodyPr/>
        <a:lstStyle/>
        <a:p>
          <a:r>
            <a:rPr lang="es-EC" dirty="0" smtClean="0"/>
            <a:t>Conservación de Patrimonio</a:t>
          </a:r>
          <a:endParaRPr lang="es-EC" dirty="0"/>
        </a:p>
      </dgm:t>
    </dgm:pt>
    <dgm:pt modelId="{E364F2DC-EC9A-4565-B6B3-2F87318032E5}" type="parTrans" cxnId="{2CB30CF1-8201-45D0-A28F-F731CA82F5DF}">
      <dgm:prSet/>
      <dgm:spPr/>
      <dgm:t>
        <a:bodyPr/>
        <a:lstStyle/>
        <a:p>
          <a:endParaRPr lang="es-EC"/>
        </a:p>
      </dgm:t>
    </dgm:pt>
    <dgm:pt modelId="{C24D70B6-6E0A-480A-98D4-A8008FFF38A3}" type="sibTrans" cxnId="{2CB30CF1-8201-45D0-A28F-F731CA82F5DF}">
      <dgm:prSet/>
      <dgm:spPr/>
      <dgm:t>
        <a:bodyPr/>
        <a:lstStyle/>
        <a:p>
          <a:endParaRPr lang="es-EC"/>
        </a:p>
      </dgm:t>
    </dgm:pt>
    <dgm:pt modelId="{6932F462-8A03-4362-BAD4-27A95B9EB28A}">
      <dgm:prSet phldrT="[Texto]"/>
      <dgm:spPr/>
      <dgm:t>
        <a:bodyPr/>
        <a:lstStyle/>
        <a:p>
          <a:r>
            <a:rPr lang="es-EC" dirty="0" smtClean="0"/>
            <a:t>Producción Sostenible</a:t>
          </a:r>
          <a:endParaRPr lang="es-EC" dirty="0"/>
        </a:p>
      </dgm:t>
    </dgm:pt>
    <dgm:pt modelId="{A858CA9A-7420-4394-AA04-CEFDA8D1790C}" type="parTrans" cxnId="{FDA4FE31-511C-4085-93F7-6EB72699391B}">
      <dgm:prSet/>
      <dgm:spPr>
        <a:ln>
          <a:headEnd type="triangle" w="med" len="med"/>
          <a:tailEnd type="triangle" w="med" len="med"/>
        </a:ln>
      </dgm:spPr>
      <dgm:t>
        <a:bodyPr/>
        <a:lstStyle/>
        <a:p>
          <a:endParaRPr lang="es-EC"/>
        </a:p>
      </dgm:t>
    </dgm:pt>
    <dgm:pt modelId="{DC6355E1-1E33-4B67-BB48-000F5349252E}" type="sibTrans" cxnId="{FDA4FE31-511C-4085-93F7-6EB72699391B}">
      <dgm:prSet/>
      <dgm:spPr/>
      <dgm:t>
        <a:bodyPr/>
        <a:lstStyle/>
        <a:p>
          <a:endParaRPr lang="es-EC"/>
        </a:p>
      </dgm:t>
    </dgm:pt>
    <dgm:pt modelId="{9BFF8715-31DF-4E8C-96FB-0CBE85868C94}">
      <dgm:prSet phldrT="[Texto]" custT="1"/>
      <dgm:spPr>
        <a:solidFill>
          <a:schemeClr val="accent4">
            <a:lumMod val="75000"/>
          </a:schemeClr>
        </a:solidFill>
      </dgm:spPr>
      <dgm:t>
        <a:bodyPr/>
        <a:lstStyle/>
        <a:p>
          <a:r>
            <a:rPr lang="es-EC" sz="1800" dirty="0" smtClean="0"/>
            <a:t>Investigación/Gestión</a:t>
          </a:r>
          <a:endParaRPr lang="es-EC" sz="1800" dirty="0"/>
        </a:p>
      </dgm:t>
    </dgm:pt>
    <dgm:pt modelId="{8975BF8E-AF55-466D-9BEE-3E9B09C285C6}" type="parTrans" cxnId="{5590933E-E9CD-4719-BEF1-FAB9E6F2A986}">
      <dgm:prSet/>
      <dgm:spPr>
        <a:ln>
          <a:headEnd type="triangle" w="med" len="med"/>
          <a:tailEnd type="triangle" w="med" len="med"/>
        </a:ln>
      </dgm:spPr>
      <dgm:t>
        <a:bodyPr/>
        <a:lstStyle/>
        <a:p>
          <a:endParaRPr lang="es-EC"/>
        </a:p>
      </dgm:t>
    </dgm:pt>
    <dgm:pt modelId="{987F3E15-7499-4832-8BF5-0EA58249FE7D}" type="sibTrans" cxnId="{5590933E-E9CD-4719-BEF1-FAB9E6F2A986}">
      <dgm:prSet/>
      <dgm:spPr/>
      <dgm:t>
        <a:bodyPr/>
        <a:lstStyle/>
        <a:p>
          <a:endParaRPr lang="es-EC"/>
        </a:p>
      </dgm:t>
    </dgm:pt>
    <dgm:pt modelId="{79AF6CAE-BFF4-4FC1-B070-7ACF1A86DD5E}" type="pres">
      <dgm:prSet presAssocID="{19C4048F-0163-4062-A4E4-B0A9BA5E28BC}" presName="diagram" presStyleCnt="0">
        <dgm:presLayoutVars>
          <dgm:chPref val="1"/>
          <dgm:dir/>
          <dgm:animOne val="branch"/>
          <dgm:animLvl val="lvl"/>
          <dgm:resizeHandles val="exact"/>
        </dgm:presLayoutVars>
      </dgm:prSet>
      <dgm:spPr/>
      <dgm:t>
        <a:bodyPr/>
        <a:lstStyle/>
        <a:p>
          <a:endParaRPr lang="es-EC"/>
        </a:p>
      </dgm:t>
    </dgm:pt>
    <dgm:pt modelId="{D29EC99F-39A1-4BC8-8068-DA75CE26DFA2}" type="pres">
      <dgm:prSet presAssocID="{4A2F256E-BB00-43AE-97BD-0F14AE9C17DE}" presName="root1" presStyleCnt="0"/>
      <dgm:spPr/>
    </dgm:pt>
    <dgm:pt modelId="{B5714750-742A-414F-B906-8B54D4DDF1B4}" type="pres">
      <dgm:prSet presAssocID="{4A2F256E-BB00-43AE-97BD-0F14AE9C17DE}" presName="LevelOneTextNode" presStyleLbl="node0" presStyleIdx="0" presStyleCnt="1">
        <dgm:presLayoutVars>
          <dgm:chPref val="3"/>
        </dgm:presLayoutVars>
      </dgm:prSet>
      <dgm:spPr/>
      <dgm:t>
        <a:bodyPr/>
        <a:lstStyle/>
        <a:p>
          <a:endParaRPr lang="es-EC"/>
        </a:p>
      </dgm:t>
    </dgm:pt>
    <dgm:pt modelId="{17F2D083-5968-440D-9E1C-D7165BBEE9D8}" type="pres">
      <dgm:prSet presAssocID="{4A2F256E-BB00-43AE-97BD-0F14AE9C17DE}" presName="level2hierChild" presStyleCnt="0"/>
      <dgm:spPr/>
    </dgm:pt>
    <dgm:pt modelId="{5EB2177D-7887-4A44-BE19-5A998F31F1FE}" type="pres">
      <dgm:prSet presAssocID="{A858CA9A-7420-4394-AA04-CEFDA8D1790C}" presName="conn2-1" presStyleLbl="parChTrans1D2" presStyleIdx="0" presStyleCnt="1"/>
      <dgm:spPr/>
      <dgm:t>
        <a:bodyPr/>
        <a:lstStyle/>
        <a:p>
          <a:endParaRPr lang="es-EC"/>
        </a:p>
      </dgm:t>
    </dgm:pt>
    <dgm:pt modelId="{68DBEFD6-9D9A-4412-A331-72D563A808D0}" type="pres">
      <dgm:prSet presAssocID="{A858CA9A-7420-4394-AA04-CEFDA8D1790C}" presName="connTx" presStyleLbl="parChTrans1D2" presStyleIdx="0" presStyleCnt="1"/>
      <dgm:spPr/>
      <dgm:t>
        <a:bodyPr/>
        <a:lstStyle/>
        <a:p>
          <a:endParaRPr lang="es-EC"/>
        </a:p>
      </dgm:t>
    </dgm:pt>
    <dgm:pt modelId="{9A390008-2C51-46AC-82AF-D83DDABA21B1}" type="pres">
      <dgm:prSet presAssocID="{6932F462-8A03-4362-BAD4-27A95B9EB28A}" presName="root2" presStyleCnt="0"/>
      <dgm:spPr/>
    </dgm:pt>
    <dgm:pt modelId="{A3ABACC6-97F9-4774-838B-C3CED240E409}" type="pres">
      <dgm:prSet presAssocID="{6932F462-8A03-4362-BAD4-27A95B9EB28A}" presName="LevelTwoTextNode" presStyleLbl="node2" presStyleIdx="0" presStyleCnt="1">
        <dgm:presLayoutVars>
          <dgm:chPref val="3"/>
        </dgm:presLayoutVars>
      </dgm:prSet>
      <dgm:spPr/>
      <dgm:t>
        <a:bodyPr/>
        <a:lstStyle/>
        <a:p>
          <a:endParaRPr lang="es-EC"/>
        </a:p>
      </dgm:t>
    </dgm:pt>
    <dgm:pt modelId="{C14F3174-0A3D-4C9B-810D-B84389EE52A6}" type="pres">
      <dgm:prSet presAssocID="{6932F462-8A03-4362-BAD4-27A95B9EB28A}" presName="level3hierChild" presStyleCnt="0"/>
      <dgm:spPr/>
    </dgm:pt>
    <dgm:pt modelId="{401FA8FA-245B-4BCE-8E00-A13F0D8A19C1}" type="pres">
      <dgm:prSet presAssocID="{8975BF8E-AF55-466D-9BEE-3E9B09C285C6}" presName="conn2-1" presStyleLbl="parChTrans1D3" presStyleIdx="0" presStyleCnt="1"/>
      <dgm:spPr/>
      <dgm:t>
        <a:bodyPr/>
        <a:lstStyle/>
        <a:p>
          <a:endParaRPr lang="es-EC"/>
        </a:p>
      </dgm:t>
    </dgm:pt>
    <dgm:pt modelId="{43BDBB93-597B-442A-810C-86CED3607E82}" type="pres">
      <dgm:prSet presAssocID="{8975BF8E-AF55-466D-9BEE-3E9B09C285C6}" presName="connTx" presStyleLbl="parChTrans1D3" presStyleIdx="0" presStyleCnt="1"/>
      <dgm:spPr/>
      <dgm:t>
        <a:bodyPr/>
        <a:lstStyle/>
        <a:p>
          <a:endParaRPr lang="es-EC"/>
        </a:p>
      </dgm:t>
    </dgm:pt>
    <dgm:pt modelId="{6313210B-95C2-43AA-8F16-0B875DC3A5C7}" type="pres">
      <dgm:prSet presAssocID="{9BFF8715-31DF-4E8C-96FB-0CBE85868C94}" presName="root2" presStyleCnt="0"/>
      <dgm:spPr/>
    </dgm:pt>
    <dgm:pt modelId="{0B49AFC0-95E6-464A-BBE4-D8B5612F1025}" type="pres">
      <dgm:prSet presAssocID="{9BFF8715-31DF-4E8C-96FB-0CBE85868C94}" presName="LevelTwoTextNode" presStyleLbl="node3" presStyleIdx="0" presStyleCnt="1">
        <dgm:presLayoutVars>
          <dgm:chPref val="3"/>
        </dgm:presLayoutVars>
      </dgm:prSet>
      <dgm:spPr/>
      <dgm:t>
        <a:bodyPr/>
        <a:lstStyle/>
        <a:p>
          <a:endParaRPr lang="es-EC"/>
        </a:p>
      </dgm:t>
    </dgm:pt>
    <dgm:pt modelId="{81645742-CF14-4A44-910C-9861B3DBC226}" type="pres">
      <dgm:prSet presAssocID="{9BFF8715-31DF-4E8C-96FB-0CBE85868C94}" presName="level3hierChild" presStyleCnt="0"/>
      <dgm:spPr/>
    </dgm:pt>
  </dgm:ptLst>
  <dgm:cxnLst>
    <dgm:cxn modelId="{51872D46-1F88-4825-8622-3515A88E465B}" type="presOf" srcId="{A858CA9A-7420-4394-AA04-CEFDA8D1790C}" destId="{5EB2177D-7887-4A44-BE19-5A998F31F1FE}" srcOrd="0" destOrd="0" presId="urn:microsoft.com/office/officeart/2005/8/layout/hierarchy2"/>
    <dgm:cxn modelId="{5590933E-E9CD-4719-BEF1-FAB9E6F2A986}" srcId="{6932F462-8A03-4362-BAD4-27A95B9EB28A}" destId="{9BFF8715-31DF-4E8C-96FB-0CBE85868C94}" srcOrd="0" destOrd="0" parTransId="{8975BF8E-AF55-466D-9BEE-3E9B09C285C6}" sibTransId="{987F3E15-7499-4832-8BF5-0EA58249FE7D}"/>
    <dgm:cxn modelId="{ED12A084-2221-4444-92F1-816EDAA28D4A}" type="presOf" srcId="{6932F462-8A03-4362-BAD4-27A95B9EB28A}" destId="{A3ABACC6-97F9-4774-838B-C3CED240E409}" srcOrd="0" destOrd="0" presId="urn:microsoft.com/office/officeart/2005/8/layout/hierarchy2"/>
    <dgm:cxn modelId="{E5E5C197-3BE1-4378-B2E7-849866A6E6F5}" type="presOf" srcId="{8975BF8E-AF55-466D-9BEE-3E9B09C285C6}" destId="{401FA8FA-245B-4BCE-8E00-A13F0D8A19C1}" srcOrd="0" destOrd="0" presId="urn:microsoft.com/office/officeart/2005/8/layout/hierarchy2"/>
    <dgm:cxn modelId="{1432D7E6-1F30-433F-BCF3-65EE8940ADB7}" type="presOf" srcId="{19C4048F-0163-4062-A4E4-B0A9BA5E28BC}" destId="{79AF6CAE-BFF4-4FC1-B070-7ACF1A86DD5E}" srcOrd="0" destOrd="0" presId="urn:microsoft.com/office/officeart/2005/8/layout/hierarchy2"/>
    <dgm:cxn modelId="{735B321A-10A3-4AAD-A791-7F5F5D616423}" type="presOf" srcId="{9BFF8715-31DF-4E8C-96FB-0CBE85868C94}" destId="{0B49AFC0-95E6-464A-BBE4-D8B5612F1025}" srcOrd="0" destOrd="0" presId="urn:microsoft.com/office/officeart/2005/8/layout/hierarchy2"/>
    <dgm:cxn modelId="{CBE3D62D-95F0-4471-9B20-B1C0E0770A79}" type="presOf" srcId="{4A2F256E-BB00-43AE-97BD-0F14AE9C17DE}" destId="{B5714750-742A-414F-B906-8B54D4DDF1B4}" srcOrd="0" destOrd="0" presId="urn:microsoft.com/office/officeart/2005/8/layout/hierarchy2"/>
    <dgm:cxn modelId="{CABE6BBB-B5A3-450A-BD83-F5E18C50BE68}" type="presOf" srcId="{A858CA9A-7420-4394-AA04-CEFDA8D1790C}" destId="{68DBEFD6-9D9A-4412-A331-72D563A808D0}" srcOrd="1" destOrd="0" presId="urn:microsoft.com/office/officeart/2005/8/layout/hierarchy2"/>
    <dgm:cxn modelId="{FDA4FE31-511C-4085-93F7-6EB72699391B}" srcId="{4A2F256E-BB00-43AE-97BD-0F14AE9C17DE}" destId="{6932F462-8A03-4362-BAD4-27A95B9EB28A}" srcOrd="0" destOrd="0" parTransId="{A858CA9A-7420-4394-AA04-CEFDA8D1790C}" sibTransId="{DC6355E1-1E33-4B67-BB48-000F5349252E}"/>
    <dgm:cxn modelId="{2CB30CF1-8201-45D0-A28F-F731CA82F5DF}" srcId="{19C4048F-0163-4062-A4E4-B0A9BA5E28BC}" destId="{4A2F256E-BB00-43AE-97BD-0F14AE9C17DE}" srcOrd="0" destOrd="0" parTransId="{E364F2DC-EC9A-4565-B6B3-2F87318032E5}" sibTransId="{C24D70B6-6E0A-480A-98D4-A8008FFF38A3}"/>
    <dgm:cxn modelId="{2234D82E-BC42-40C8-91EA-27D336230899}" type="presOf" srcId="{8975BF8E-AF55-466D-9BEE-3E9B09C285C6}" destId="{43BDBB93-597B-442A-810C-86CED3607E82}" srcOrd="1" destOrd="0" presId="urn:microsoft.com/office/officeart/2005/8/layout/hierarchy2"/>
    <dgm:cxn modelId="{E5D3842B-B18A-49BF-8595-73008BBFC784}" type="presParOf" srcId="{79AF6CAE-BFF4-4FC1-B070-7ACF1A86DD5E}" destId="{D29EC99F-39A1-4BC8-8068-DA75CE26DFA2}" srcOrd="0" destOrd="0" presId="urn:microsoft.com/office/officeart/2005/8/layout/hierarchy2"/>
    <dgm:cxn modelId="{90B617DF-0F7E-4EB8-9AF0-07F6CCBD6CC7}" type="presParOf" srcId="{D29EC99F-39A1-4BC8-8068-DA75CE26DFA2}" destId="{B5714750-742A-414F-B906-8B54D4DDF1B4}" srcOrd="0" destOrd="0" presId="urn:microsoft.com/office/officeart/2005/8/layout/hierarchy2"/>
    <dgm:cxn modelId="{0E610F14-D4B8-415B-B051-F2D5558F9EC3}" type="presParOf" srcId="{D29EC99F-39A1-4BC8-8068-DA75CE26DFA2}" destId="{17F2D083-5968-440D-9E1C-D7165BBEE9D8}" srcOrd="1" destOrd="0" presId="urn:microsoft.com/office/officeart/2005/8/layout/hierarchy2"/>
    <dgm:cxn modelId="{D48EE1E9-AF5C-419C-A545-0297F748A4B8}" type="presParOf" srcId="{17F2D083-5968-440D-9E1C-D7165BBEE9D8}" destId="{5EB2177D-7887-4A44-BE19-5A998F31F1FE}" srcOrd="0" destOrd="0" presId="urn:microsoft.com/office/officeart/2005/8/layout/hierarchy2"/>
    <dgm:cxn modelId="{11C811C7-4367-4915-94EB-BBAADBFF47CC}" type="presParOf" srcId="{5EB2177D-7887-4A44-BE19-5A998F31F1FE}" destId="{68DBEFD6-9D9A-4412-A331-72D563A808D0}" srcOrd="0" destOrd="0" presId="urn:microsoft.com/office/officeart/2005/8/layout/hierarchy2"/>
    <dgm:cxn modelId="{5BE09919-E413-4B75-8904-9E33772906BF}" type="presParOf" srcId="{17F2D083-5968-440D-9E1C-D7165BBEE9D8}" destId="{9A390008-2C51-46AC-82AF-D83DDABA21B1}" srcOrd="1" destOrd="0" presId="urn:microsoft.com/office/officeart/2005/8/layout/hierarchy2"/>
    <dgm:cxn modelId="{9CB96361-F8C4-460E-ADDD-902CAAAB3442}" type="presParOf" srcId="{9A390008-2C51-46AC-82AF-D83DDABA21B1}" destId="{A3ABACC6-97F9-4774-838B-C3CED240E409}" srcOrd="0" destOrd="0" presId="urn:microsoft.com/office/officeart/2005/8/layout/hierarchy2"/>
    <dgm:cxn modelId="{B55B8F1A-2DFB-485F-8FF0-2AB622CC4331}" type="presParOf" srcId="{9A390008-2C51-46AC-82AF-D83DDABA21B1}" destId="{C14F3174-0A3D-4C9B-810D-B84389EE52A6}" srcOrd="1" destOrd="0" presId="urn:microsoft.com/office/officeart/2005/8/layout/hierarchy2"/>
    <dgm:cxn modelId="{1763CB32-58E5-44C0-A0A7-490813044536}" type="presParOf" srcId="{C14F3174-0A3D-4C9B-810D-B84389EE52A6}" destId="{401FA8FA-245B-4BCE-8E00-A13F0D8A19C1}" srcOrd="0" destOrd="0" presId="urn:microsoft.com/office/officeart/2005/8/layout/hierarchy2"/>
    <dgm:cxn modelId="{9901BE97-6708-4600-B7DB-414CC6E99713}" type="presParOf" srcId="{401FA8FA-245B-4BCE-8E00-A13F0D8A19C1}" destId="{43BDBB93-597B-442A-810C-86CED3607E82}" srcOrd="0" destOrd="0" presId="urn:microsoft.com/office/officeart/2005/8/layout/hierarchy2"/>
    <dgm:cxn modelId="{C76BE869-A4A8-46E4-BAC7-3C704096B6D9}" type="presParOf" srcId="{C14F3174-0A3D-4C9B-810D-B84389EE52A6}" destId="{6313210B-95C2-43AA-8F16-0B875DC3A5C7}" srcOrd="1" destOrd="0" presId="urn:microsoft.com/office/officeart/2005/8/layout/hierarchy2"/>
    <dgm:cxn modelId="{56065DCB-8FA3-4C6F-94AF-F57AAAF75E89}" type="presParOf" srcId="{6313210B-95C2-43AA-8F16-0B875DC3A5C7}" destId="{0B49AFC0-95E6-464A-BBE4-D8B5612F1025}" srcOrd="0" destOrd="0" presId="urn:microsoft.com/office/officeart/2005/8/layout/hierarchy2"/>
    <dgm:cxn modelId="{7544C620-07D0-4FA2-BF4B-5861EC61C69A}" type="presParOf" srcId="{6313210B-95C2-43AA-8F16-0B875DC3A5C7}" destId="{81645742-CF14-4A44-910C-9861B3DBC22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F9505D-49A4-487B-A9AA-105054437917}" type="doc">
      <dgm:prSet loTypeId="urn:microsoft.com/office/officeart/2005/8/layout/hProcess4" loCatId="process" qsTypeId="urn:microsoft.com/office/officeart/2005/8/quickstyle/simple1" qsCatId="simple" csTypeId="urn:microsoft.com/office/officeart/2005/8/colors/accent1_1" csCatId="accent1" phldr="1"/>
      <dgm:spPr/>
      <dgm:t>
        <a:bodyPr/>
        <a:lstStyle/>
        <a:p>
          <a:endParaRPr lang="es-EC"/>
        </a:p>
      </dgm:t>
    </dgm:pt>
    <dgm:pt modelId="{8495D8AC-D3C3-45C8-8B8C-6B70B8DC6939}">
      <dgm:prSet phldrT="[Texto]"/>
      <dgm:spPr/>
      <dgm:t>
        <a:bodyPr/>
        <a:lstStyle/>
        <a:p>
          <a:r>
            <a:rPr lang="es-EC" dirty="0"/>
            <a:t>Elección</a:t>
          </a:r>
        </a:p>
      </dgm:t>
    </dgm:pt>
    <dgm:pt modelId="{B33AB2C3-416D-4F35-84A6-98A85C8B3CD8}" type="parTrans" cxnId="{F83FF844-841D-4917-8B41-8BA56ED0732B}">
      <dgm:prSet/>
      <dgm:spPr/>
      <dgm:t>
        <a:bodyPr/>
        <a:lstStyle/>
        <a:p>
          <a:endParaRPr lang="es-EC"/>
        </a:p>
      </dgm:t>
    </dgm:pt>
    <dgm:pt modelId="{9F51A456-3789-4054-83F4-D2F037DE1822}" type="sibTrans" cxnId="{F83FF844-841D-4917-8B41-8BA56ED0732B}">
      <dgm:prSet/>
      <dgm:spPr/>
      <dgm:t>
        <a:bodyPr/>
        <a:lstStyle/>
        <a:p>
          <a:endParaRPr lang="es-EC"/>
        </a:p>
      </dgm:t>
    </dgm:pt>
    <dgm:pt modelId="{44C8C2D2-E26F-4D9A-977C-D45002E79BD1}">
      <dgm:prSet phldrT="[Texto]"/>
      <dgm:spPr/>
      <dgm:t>
        <a:bodyPr/>
        <a:lstStyle/>
        <a:p>
          <a:r>
            <a:rPr lang="es-EC" dirty="0"/>
            <a:t>Actores eligen bajo normativa aplicable al representante</a:t>
          </a:r>
        </a:p>
      </dgm:t>
    </dgm:pt>
    <dgm:pt modelId="{220CD997-A595-46CF-89F1-D14F7B9F8502}" type="parTrans" cxnId="{6389B26B-01BE-4CAE-868C-D2F3E5D5A039}">
      <dgm:prSet/>
      <dgm:spPr/>
      <dgm:t>
        <a:bodyPr/>
        <a:lstStyle/>
        <a:p>
          <a:endParaRPr lang="es-EC"/>
        </a:p>
      </dgm:t>
    </dgm:pt>
    <dgm:pt modelId="{E0792050-601A-4A19-A258-ED0DC6F69445}" type="sibTrans" cxnId="{6389B26B-01BE-4CAE-868C-D2F3E5D5A039}">
      <dgm:prSet/>
      <dgm:spPr/>
      <dgm:t>
        <a:bodyPr/>
        <a:lstStyle/>
        <a:p>
          <a:endParaRPr lang="es-EC"/>
        </a:p>
      </dgm:t>
    </dgm:pt>
    <dgm:pt modelId="{CE218389-6870-4FFF-AD9E-50D5AB3AF0F4}">
      <dgm:prSet phldrT="[Texto]"/>
      <dgm:spPr/>
      <dgm:t>
        <a:bodyPr/>
        <a:lstStyle/>
        <a:p>
          <a:r>
            <a:rPr lang="es-EC" dirty="0"/>
            <a:t>Registro</a:t>
          </a:r>
        </a:p>
      </dgm:t>
    </dgm:pt>
    <dgm:pt modelId="{5D136559-F89C-4A16-B0D4-2B9D1220A3DD}" type="parTrans" cxnId="{E7EAAD0F-16F7-4C07-B1C2-1A509D459491}">
      <dgm:prSet/>
      <dgm:spPr/>
      <dgm:t>
        <a:bodyPr/>
        <a:lstStyle/>
        <a:p>
          <a:endParaRPr lang="es-EC"/>
        </a:p>
      </dgm:t>
    </dgm:pt>
    <dgm:pt modelId="{042F648E-C963-417D-87FD-8234B78022E6}" type="sibTrans" cxnId="{E7EAAD0F-16F7-4C07-B1C2-1A509D459491}">
      <dgm:prSet/>
      <dgm:spPr/>
      <dgm:t>
        <a:bodyPr/>
        <a:lstStyle/>
        <a:p>
          <a:endParaRPr lang="es-EC"/>
        </a:p>
      </dgm:t>
    </dgm:pt>
    <dgm:pt modelId="{C1B1F613-142B-4DD3-A787-9CC53EFF1B9E}">
      <dgm:prSet phldrT="[Texto]"/>
      <dgm:spPr/>
      <dgm:t>
        <a:bodyPr/>
        <a:lstStyle/>
        <a:p>
          <a:r>
            <a:rPr lang="es-EC" dirty="0"/>
            <a:t>Solicitud </a:t>
          </a:r>
        </a:p>
      </dgm:t>
    </dgm:pt>
    <dgm:pt modelId="{5F3AC62F-94A8-46C4-A4E7-97C91F874AF8}" type="parTrans" cxnId="{2FFB2383-FA4E-4E54-A330-8AABD690642B}">
      <dgm:prSet/>
      <dgm:spPr/>
      <dgm:t>
        <a:bodyPr/>
        <a:lstStyle/>
        <a:p>
          <a:endParaRPr lang="es-EC"/>
        </a:p>
      </dgm:t>
    </dgm:pt>
    <dgm:pt modelId="{80B659A6-79ED-49EE-9323-D04A2486DD3D}" type="sibTrans" cxnId="{2FFB2383-FA4E-4E54-A330-8AABD690642B}">
      <dgm:prSet/>
      <dgm:spPr/>
      <dgm:t>
        <a:bodyPr/>
        <a:lstStyle/>
        <a:p>
          <a:endParaRPr lang="es-EC"/>
        </a:p>
      </dgm:t>
    </dgm:pt>
    <dgm:pt modelId="{2D2B5A3D-6EC8-436F-9B3B-8A2D58AFC7FA}">
      <dgm:prSet phldrT="[Texto]"/>
      <dgm:spPr/>
      <dgm:t>
        <a:bodyPr/>
        <a:lstStyle/>
        <a:p>
          <a:r>
            <a:rPr lang="es-EC" dirty="0"/>
            <a:t>Acreditación de requisitos</a:t>
          </a:r>
        </a:p>
      </dgm:t>
    </dgm:pt>
    <dgm:pt modelId="{BEC3B6E7-4175-4D10-86D8-F3346D124C73}" type="parTrans" cxnId="{E9DDB3E0-D234-462F-9322-61F9992AD3B6}">
      <dgm:prSet/>
      <dgm:spPr/>
      <dgm:t>
        <a:bodyPr/>
        <a:lstStyle/>
        <a:p>
          <a:endParaRPr lang="es-EC"/>
        </a:p>
      </dgm:t>
    </dgm:pt>
    <dgm:pt modelId="{516E5D0F-3527-4DED-9C7B-295D8330CFDE}" type="sibTrans" cxnId="{E9DDB3E0-D234-462F-9322-61F9992AD3B6}">
      <dgm:prSet/>
      <dgm:spPr/>
      <dgm:t>
        <a:bodyPr/>
        <a:lstStyle/>
        <a:p>
          <a:endParaRPr lang="es-EC"/>
        </a:p>
      </dgm:t>
    </dgm:pt>
    <dgm:pt modelId="{13A451BC-829E-47AC-9412-A596F3F97487}">
      <dgm:prSet phldrT="[Texto]"/>
      <dgm:spPr/>
      <dgm:t>
        <a:bodyPr/>
        <a:lstStyle/>
        <a:p>
          <a:r>
            <a:rPr lang="es-EC" dirty="0"/>
            <a:t>Registro como miembro</a:t>
          </a:r>
        </a:p>
      </dgm:t>
    </dgm:pt>
    <dgm:pt modelId="{9489227F-2EC9-40B7-9CFD-5D751DF39AF2}" type="parTrans" cxnId="{1D711215-05C0-4BC3-A0CE-BD8CB1AF40D4}">
      <dgm:prSet/>
      <dgm:spPr/>
      <dgm:t>
        <a:bodyPr/>
        <a:lstStyle/>
        <a:p>
          <a:endParaRPr lang="es-EC"/>
        </a:p>
      </dgm:t>
    </dgm:pt>
    <dgm:pt modelId="{613C3FE1-3941-41CC-ABC2-CCD5D7AA8315}" type="sibTrans" cxnId="{1D711215-05C0-4BC3-A0CE-BD8CB1AF40D4}">
      <dgm:prSet/>
      <dgm:spPr/>
      <dgm:t>
        <a:bodyPr/>
        <a:lstStyle/>
        <a:p>
          <a:endParaRPr lang="es-EC"/>
        </a:p>
      </dgm:t>
    </dgm:pt>
    <dgm:pt modelId="{F5CA7287-89BF-4B34-8E48-05021717D034}" type="pres">
      <dgm:prSet presAssocID="{FAF9505D-49A4-487B-A9AA-105054437917}" presName="Name0" presStyleCnt="0">
        <dgm:presLayoutVars>
          <dgm:dir/>
          <dgm:animLvl val="lvl"/>
          <dgm:resizeHandles val="exact"/>
        </dgm:presLayoutVars>
      </dgm:prSet>
      <dgm:spPr/>
      <dgm:t>
        <a:bodyPr/>
        <a:lstStyle/>
        <a:p>
          <a:endParaRPr lang="es-EC"/>
        </a:p>
      </dgm:t>
    </dgm:pt>
    <dgm:pt modelId="{DF1CFA18-1B16-40ED-A3C9-AE8A2EBB4333}" type="pres">
      <dgm:prSet presAssocID="{FAF9505D-49A4-487B-A9AA-105054437917}" presName="tSp" presStyleCnt="0"/>
      <dgm:spPr/>
    </dgm:pt>
    <dgm:pt modelId="{F2461729-9581-4901-B1F2-D1988142E86F}" type="pres">
      <dgm:prSet presAssocID="{FAF9505D-49A4-487B-A9AA-105054437917}" presName="bSp" presStyleCnt="0"/>
      <dgm:spPr/>
    </dgm:pt>
    <dgm:pt modelId="{F77A3FA7-A87D-41B8-A7F2-8BA95E64F250}" type="pres">
      <dgm:prSet presAssocID="{FAF9505D-49A4-487B-A9AA-105054437917}" presName="process" presStyleCnt="0"/>
      <dgm:spPr/>
    </dgm:pt>
    <dgm:pt modelId="{D0C33251-3207-48BC-979F-19ADCCAA5420}" type="pres">
      <dgm:prSet presAssocID="{8495D8AC-D3C3-45C8-8B8C-6B70B8DC6939}" presName="composite1" presStyleCnt="0"/>
      <dgm:spPr/>
    </dgm:pt>
    <dgm:pt modelId="{6053DCB9-9745-47D8-92FC-22D9D5A35026}" type="pres">
      <dgm:prSet presAssocID="{8495D8AC-D3C3-45C8-8B8C-6B70B8DC6939}" presName="dummyNode1" presStyleLbl="node1" presStyleIdx="0" presStyleCnt="2"/>
      <dgm:spPr/>
    </dgm:pt>
    <dgm:pt modelId="{BD0A3A68-C3F6-44E7-925F-27B1AC223F8D}" type="pres">
      <dgm:prSet presAssocID="{8495D8AC-D3C3-45C8-8B8C-6B70B8DC6939}" presName="childNode1" presStyleLbl="bgAcc1" presStyleIdx="0" presStyleCnt="2">
        <dgm:presLayoutVars>
          <dgm:bulletEnabled val="1"/>
        </dgm:presLayoutVars>
      </dgm:prSet>
      <dgm:spPr/>
      <dgm:t>
        <a:bodyPr/>
        <a:lstStyle/>
        <a:p>
          <a:endParaRPr lang="es-EC"/>
        </a:p>
      </dgm:t>
    </dgm:pt>
    <dgm:pt modelId="{BAA64D86-2A90-4BA0-89F6-EC9AA41EDC0F}" type="pres">
      <dgm:prSet presAssocID="{8495D8AC-D3C3-45C8-8B8C-6B70B8DC6939}" presName="childNode1tx" presStyleLbl="bgAcc1" presStyleIdx="0" presStyleCnt="2">
        <dgm:presLayoutVars>
          <dgm:bulletEnabled val="1"/>
        </dgm:presLayoutVars>
      </dgm:prSet>
      <dgm:spPr/>
      <dgm:t>
        <a:bodyPr/>
        <a:lstStyle/>
        <a:p>
          <a:endParaRPr lang="es-EC"/>
        </a:p>
      </dgm:t>
    </dgm:pt>
    <dgm:pt modelId="{F2A27088-8EDA-4C5D-810C-4C553A276667}" type="pres">
      <dgm:prSet presAssocID="{8495D8AC-D3C3-45C8-8B8C-6B70B8DC6939}" presName="parentNode1" presStyleLbl="node1" presStyleIdx="0" presStyleCnt="2">
        <dgm:presLayoutVars>
          <dgm:chMax val="1"/>
          <dgm:bulletEnabled val="1"/>
        </dgm:presLayoutVars>
      </dgm:prSet>
      <dgm:spPr/>
      <dgm:t>
        <a:bodyPr/>
        <a:lstStyle/>
        <a:p>
          <a:endParaRPr lang="es-EC"/>
        </a:p>
      </dgm:t>
    </dgm:pt>
    <dgm:pt modelId="{76660027-FBA1-402F-B939-69D757D73AF0}" type="pres">
      <dgm:prSet presAssocID="{8495D8AC-D3C3-45C8-8B8C-6B70B8DC6939}" presName="connSite1" presStyleCnt="0"/>
      <dgm:spPr/>
    </dgm:pt>
    <dgm:pt modelId="{C1219F96-902E-4CC4-9620-B7D4CD9F969B}" type="pres">
      <dgm:prSet presAssocID="{9F51A456-3789-4054-83F4-D2F037DE1822}" presName="Name9" presStyleLbl="sibTrans2D1" presStyleIdx="0" presStyleCnt="1"/>
      <dgm:spPr/>
      <dgm:t>
        <a:bodyPr/>
        <a:lstStyle/>
        <a:p>
          <a:endParaRPr lang="es-EC"/>
        </a:p>
      </dgm:t>
    </dgm:pt>
    <dgm:pt modelId="{7060B812-40CC-4105-8491-FF40E69BD834}" type="pres">
      <dgm:prSet presAssocID="{CE218389-6870-4FFF-AD9E-50D5AB3AF0F4}" presName="composite2" presStyleCnt="0"/>
      <dgm:spPr/>
    </dgm:pt>
    <dgm:pt modelId="{2C249ED8-36E5-471B-99CE-AC3DEB705E4B}" type="pres">
      <dgm:prSet presAssocID="{CE218389-6870-4FFF-AD9E-50D5AB3AF0F4}" presName="dummyNode2" presStyleLbl="node1" presStyleIdx="0" presStyleCnt="2"/>
      <dgm:spPr/>
    </dgm:pt>
    <dgm:pt modelId="{B87F4132-3B36-4A60-A666-96D1A548D845}" type="pres">
      <dgm:prSet presAssocID="{CE218389-6870-4FFF-AD9E-50D5AB3AF0F4}" presName="childNode2" presStyleLbl="bgAcc1" presStyleIdx="1" presStyleCnt="2">
        <dgm:presLayoutVars>
          <dgm:bulletEnabled val="1"/>
        </dgm:presLayoutVars>
      </dgm:prSet>
      <dgm:spPr/>
      <dgm:t>
        <a:bodyPr/>
        <a:lstStyle/>
        <a:p>
          <a:endParaRPr lang="es-EC"/>
        </a:p>
      </dgm:t>
    </dgm:pt>
    <dgm:pt modelId="{6C9ED309-01BA-47D4-9376-5DF1629A4C0A}" type="pres">
      <dgm:prSet presAssocID="{CE218389-6870-4FFF-AD9E-50D5AB3AF0F4}" presName="childNode2tx" presStyleLbl="bgAcc1" presStyleIdx="1" presStyleCnt="2">
        <dgm:presLayoutVars>
          <dgm:bulletEnabled val="1"/>
        </dgm:presLayoutVars>
      </dgm:prSet>
      <dgm:spPr/>
      <dgm:t>
        <a:bodyPr/>
        <a:lstStyle/>
        <a:p>
          <a:endParaRPr lang="es-EC"/>
        </a:p>
      </dgm:t>
    </dgm:pt>
    <dgm:pt modelId="{0A0CDBB7-B461-44D0-B53E-CE93B6FA229F}" type="pres">
      <dgm:prSet presAssocID="{CE218389-6870-4FFF-AD9E-50D5AB3AF0F4}" presName="parentNode2" presStyleLbl="node1" presStyleIdx="1" presStyleCnt="2">
        <dgm:presLayoutVars>
          <dgm:chMax val="0"/>
          <dgm:bulletEnabled val="1"/>
        </dgm:presLayoutVars>
      </dgm:prSet>
      <dgm:spPr/>
      <dgm:t>
        <a:bodyPr/>
        <a:lstStyle/>
        <a:p>
          <a:endParaRPr lang="es-EC"/>
        </a:p>
      </dgm:t>
    </dgm:pt>
    <dgm:pt modelId="{091B9A97-650C-48C8-A2FE-B4B87E1D4E89}" type="pres">
      <dgm:prSet presAssocID="{CE218389-6870-4FFF-AD9E-50D5AB3AF0F4}" presName="connSite2" presStyleCnt="0"/>
      <dgm:spPr/>
    </dgm:pt>
  </dgm:ptLst>
  <dgm:cxnLst>
    <dgm:cxn modelId="{2FFB2383-FA4E-4E54-A330-8AABD690642B}" srcId="{CE218389-6870-4FFF-AD9E-50D5AB3AF0F4}" destId="{C1B1F613-142B-4DD3-A787-9CC53EFF1B9E}" srcOrd="0" destOrd="0" parTransId="{5F3AC62F-94A8-46C4-A4E7-97C91F874AF8}" sibTransId="{80B659A6-79ED-49EE-9323-D04A2486DD3D}"/>
    <dgm:cxn modelId="{E9DDB3E0-D234-462F-9322-61F9992AD3B6}" srcId="{CE218389-6870-4FFF-AD9E-50D5AB3AF0F4}" destId="{2D2B5A3D-6EC8-436F-9B3B-8A2D58AFC7FA}" srcOrd="1" destOrd="0" parTransId="{BEC3B6E7-4175-4D10-86D8-F3346D124C73}" sibTransId="{516E5D0F-3527-4DED-9C7B-295D8330CFDE}"/>
    <dgm:cxn modelId="{E7EAAD0F-16F7-4C07-B1C2-1A509D459491}" srcId="{FAF9505D-49A4-487B-A9AA-105054437917}" destId="{CE218389-6870-4FFF-AD9E-50D5AB3AF0F4}" srcOrd="1" destOrd="0" parTransId="{5D136559-F89C-4A16-B0D4-2B9D1220A3DD}" sibTransId="{042F648E-C963-417D-87FD-8234B78022E6}"/>
    <dgm:cxn modelId="{60CD92CB-D808-4CD2-9B6C-FBF7E769D7E8}" type="presOf" srcId="{44C8C2D2-E26F-4D9A-977C-D45002E79BD1}" destId="{BD0A3A68-C3F6-44E7-925F-27B1AC223F8D}" srcOrd="0" destOrd="0" presId="urn:microsoft.com/office/officeart/2005/8/layout/hProcess4"/>
    <dgm:cxn modelId="{C1A8BDBB-D747-4141-8A74-3F7D04E912AC}" type="presOf" srcId="{C1B1F613-142B-4DD3-A787-9CC53EFF1B9E}" destId="{B87F4132-3B36-4A60-A666-96D1A548D845}" srcOrd="0" destOrd="0" presId="urn:microsoft.com/office/officeart/2005/8/layout/hProcess4"/>
    <dgm:cxn modelId="{4649B6D8-FD72-4C68-BD61-98F8D5AF8C1D}" type="presOf" srcId="{2D2B5A3D-6EC8-436F-9B3B-8A2D58AFC7FA}" destId="{6C9ED309-01BA-47D4-9376-5DF1629A4C0A}" srcOrd="1" destOrd="1" presId="urn:microsoft.com/office/officeart/2005/8/layout/hProcess4"/>
    <dgm:cxn modelId="{A06FE717-B1B2-4C9E-BAA5-CE7045E74C93}" type="presOf" srcId="{8495D8AC-D3C3-45C8-8B8C-6B70B8DC6939}" destId="{F2A27088-8EDA-4C5D-810C-4C553A276667}" srcOrd="0" destOrd="0" presId="urn:microsoft.com/office/officeart/2005/8/layout/hProcess4"/>
    <dgm:cxn modelId="{34D6C2DD-74B3-432A-9F14-22A6F6547123}" type="presOf" srcId="{FAF9505D-49A4-487B-A9AA-105054437917}" destId="{F5CA7287-89BF-4B34-8E48-05021717D034}" srcOrd="0" destOrd="0" presId="urn:microsoft.com/office/officeart/2005/8/layout/hProcess4"/>
    <dgm:cxn modelId="{25D1A872-39A7-43D7-845E-334BADD27570}" type="presOf" srcId="{CE218389-6870-4FFF-AD9E-50D5AB3AF0F4}" destId="{0A0CDBB7-B461-44D0-B53E-CE93B6FA229F}" srcOrd="0" destOrd="0" presId="urn:microsoft.com/office/officeart/2005/8/layout/hProcess4"/>
    <dgm:cxn modelId="{798F9CD3-D3F5-48B7-84AF-13105522D33E}" type="presOf" srcId="{13A451BC-829E-47AC-9412-A596F3F97487}" destId="{6C9ED309-01BA-47D4-9376-5DF1629A4C0A}" srcOrd="1" destOrd="2" presId="urn:microsoft.com/office/officeart/2005/8/layout/hProcess4"/>
    <dgm:cxn modelId="{927272E6-CB4A-4A16-95E4-BFBC09192511}" type="presOf" srcId="{13A451BC-829E-47AC-9412-A596F3F97487}" destId="{B87F4132-3B36-4A60-A666-96D1A548D845}" srcOrd="0" destOrd="2" presId="urn:microsoft.com/office/officeart/2005/8/layout/hProcess4"/>
    <dgm:cxn modelId="{6389B26B-01BE-4CAE-868C-D2F3E5D5A039}" srcId="{8495D8AC-D3C3-45C8-8B8C-6B70B8DC6939}" destId="{44C8C2D2-E26F-4D9A-977C-D45002E79BD1}" srcOrd="0" destOrd="0" parTransId="{220CD997-A595-46CF-89F1-D14F7B9F8502}" sibTransId="{E0792050-601A-4A19-A258-ED0DC6F69445}"/>
    <dgm:cxn modelId="{AAE532B6-3BD1-4378-B8F1-FF4A552A0A54}" type="presOf" srcId="{9F51A456-3789-4054-83F4-D2F037DE1822}" destId="{C1219F96-902E-4CC4-9620-B7D4CD9F969B}" srcOrd="0" destOrd="0" presId="urn:microsoft.com/office/officeart/2005/8/layout/hProcess4"/>
    <dgm:cxn modelId="{626D5EDE-2592-4F87-A7DB-730FCB1960B0}" type="presOf" srcId="{44C8C2D2-E26F-4D9A-977C-D45002E79BD1}" destId="{BAA64D86-2A90-4BA0-89F6-EC9AA41EDC0F}" srcOrd="1" destOrd="0" presId="urn:microsoft.com/office/officeart/2005/8/layout/hProcess4"/>
    <dgm:cxn modelId="{1D711215-05C0-4BC3-A0CE-BD8CB1AF40D4}" srcId="{CE218389-6870-4FFF-AD9E-50D5AB3AF0F4}" destId="{13A451BC-829E-47AC-9412-A596F3F97487}" srcOrd="2" destOrd="0" parTransId="{9489227F-2EC9-40B7-9CFD-5D751DF39AF2}" sibTransId="{613C3FE1-3941-41CC-ABC2-CCD5D7AA8315}"/>
    <dgm:cxn modelId="{F83FF844-841D-4917-8B41-8BA56ED0732B}" srcId="{FAF9505D-49A4-487B-A9AA-105054437917}" destId="{8495D8AC-D3C3-45C8-8B8C-6B70B8DC6939}" srcOrd="0" destOrd="0" parTransId="{B33AB2C3-416D-4F35-84A6-98A85C8B3CD8}" sibTransId="{9F51A456-3789-4054-83F4-D2F037DE1822}"/>
    <dgm:cxn modelId="{871D4D4C-AB6F-4C0F-9256-F413983B0A48}" type="presOf" srcId="{C1B1F613-142B-4DD3-A787-9CC53EFF1B9E}" destId="{6C9ED309-01BA-47D4-9376-5DF1629A4C0A}" srcOrd="1" destOrd="0" presId="urn:microsoft.com/office/officeart/2005/8/layout/hProcess4"/>
    <dgm:cxn modelId="{84386DE3-94D4-40B2-8B56-EA45BE96832E}" type="presOf" srcId="{2D2B5A3D-6EC8-436F-9B3B-8A2D58AFC7FA}" destId="{B87F4132-3B36-4A60-A666-96D1A548D845}" srcOrd="0" destOrd="1" presId="urn:microsoft.com/office/officeart/2005/8/layout/hProcess4"/>
    <dgm:cxn modelId="{3D98BD60-0693-47A1-A1A2-5A45200F0F36}" type="presParOf" srcId="{F5CA7287-89BF-4B34-8E48-05021717D034}" destId="{DF1CFA18-1B16-40ED-A3C9-AE8A2EBB4333}" srcOrd="0" destOrd="0" presId="urn:microsoft.com/office/officeart/2005/8/layout/hProcess4"/>
    <dgm:cxn modelId="{508A8AFC-2ABE-471A-8C25-B7322F7E7265}" type="presParOf" srcId="{F5CA7287-89BF-4B34-8E48-05021717D034}" destId="{F2461729-9581-4901-B1F2-D1988142E86F}" srcOrd="1" destOrd="0" presId="urn:microsoft.com/office/officeart/2005/8/layout/hProcess4"/>
    <dgm:cxn modelId="{42A855B7-ECA8-4F93-9F41-AF215653FCC0}" type="presParOf" srcId="{F5CA7287-89BF-4B34-8E48-05021717D034}" destId="{F77A3FA7-A87D-41B8-A7F2-8BA95E64F250}" srcOrd="2" destOrd="0" presId="urn:microsoft.com/office/officeart/2005/8/layout/hProcess4"/>
    <dgm:cxn modelId="{E87A832C-E8D9-4331-95AE-E0203051989D}" type="presParOf" srcId="{F77A3FA7-A87D-41B8-A7F2-8BA95E64F250}" destId="{D0C33251-3207-48BC-979F-19ADCCAA5420}" srcOrd="0" destOrd="0" presId="urn:microsoft.com/office/officeart/2005/8/layout/hProcess4"/>
    <dgm:cxn modelId="{C509E868-C7D7-45B1-B4EB-8AA79833A61D}" type="presParOf" srcId="{D0C33251-3207-48BC-979F-19ADCCAA5420}" destId="{6053DCB9-9745-47D8-92FC-22D9D5A35026}" srcOrd="0" destOrd="0" presId="urn:microsoft.com/office/officeart/2005/8/layout/hProcess4"/>
    <dgm:cxn modelId="{E37DE837-FCF7-4EF0-B5F3-72C1EDC1D0A9}" type="presParOf" srcId="{D0C33251-3207-48BC-979F-19ADCCAA5420}" destId="{BD0A3A68-C3F6-44E7-925F-27B1AC223F8D}" srcOrd="1" destOrd="0" presId="urn:microsoft.com/office/officeart/2005/8/layout/hProcess4"/>
    <dgm:cxn modelId="{89FCB18F-D661-4527-B698-DA50D8AD14B0}" type="presParOf" srcId="{D0C33251-3207-48BC-979F-19ADCCAA5420}" destId="{BAA64D86-2A90-4BA0-89F6-EC9AA41EDC0F}" srcOrd="2" destOrd="0" presId="urn:microsoft.com/office/officeart/2005/8/layout/hProcess4"/>
    <dgm:cxn modelId="{9D38BF71-01DF-4759-9625-57841B05556B}" type="presParOf" srcId="{D0C33251-3207-48BC-979F-19ADCCAA5420}" destId="{F2A27088-8EDA-4C5D-810C-4C553A276667}" srcOrd="3" destOrd="0" presId="urn:microsoft.com/office/officeart/2005/8/layout/hProcess4"/>
    <dgm:cxn modelId="{E0835DD5-2AA2-486B-8D29-88D259C4F082}" type="presParOf" srcId="{D0C33251-3207-48BC-979F-19ADCCAA5420}" destId="{76660027-FBA1-402F-B939-69D757D73AF0}" srcOrd="4" destOrd="0" presId="urn:microsoft.com/office/officeart/2005/8/layout/hProcess4"/>
    <dgm:cxn modelId="{2775B638-6556-43C3-877F-03BC78179963}" type="presParOf" srcId="{F77A3FA7-A87D-41B8-A7F2-8BA95E64F250}" destId="{C1219F96-902E-4CC4-9620-B7D4CD9F969B}" srcOrd="1" destOrd="0" presId="urn:microsoft.com/office/officeart/2005/8/layout/hProcess4"/>
    <dgm:cxn modelId="{47DE53DE-6734-48F9-A00D-CE0DD762560E}" type="presParOf" srcId="{F77A3FA7-A87D-41B8-A7F2-8BA95E64F250}" destId="{7060B812-40CC-4105-8491-FF40E69BD834}" srcOrd="2" destOrd="0" presId="urn:microsoft.com/office/officeart/2005/8/layout/hProcess4"/>
    <dgm:cxn modelId="{DB6A117A-6066-493E-91F6-96F58F920F2F}" type="presParOf" srcId="{7060B812-40CC-4105-8491-FF40E69BD834}" destId="{2C249ED8-36E5-471B-99CE-AC3DEB705E4B}" srcOrd="0" destOrd="0" presId="urn:microsoft.com/office/officeart/2005/8/layout/hProcess4"/>
    <dgm:cxn modelId="{9750C2F8-3BB5-4179-AC00-346A247E284B}" type="presParOf" srcId="{7060B812-40CC-4105-8491-FF40E69BD834}" destId="{B87F4132-3B36-4A60-A666-96D1A548D845}" srcOrd="1" destOrd="0" presId="urn:microsoft.com/office/officeart/2005/8/layout/hProcess4"/>
    <dgm:cxn modelId="{69DD8B51-0286-43C9-A9A6-F40B45CDF920}" type="presParOf" srcId="{7060B812-40CC-4105-8491-FF40E69BD834}" destId="{6C9ED309-01BA-47D4-9376-5DF1629A4C0A}" srcOrd="2" destOrd="0" presId="urn:microsoft.com/office/officeart/2005/8/layout/hProcess4"/>
    <dgm:cxn modelId="{B2B071BC-3F4F-42CB-BC36-25A9EF6243A2}" type="presParOf" srcId="{7060B812-40CC-4105-8491-FF40E69BD834}" destId="{0A0CDBB7-B461-44D0-B53E-CE93B6FA229F}" srcOrd="3" destOrd="0" presId="urn:microsoft.com/office/officeart/2005/8/layout/hProcess4"/>
    <dgm:cxn modelId="{744ED1AE-78A5-4854-96C2-B7749068A94D}" type="presParOf" srcId="{7060B812-40CC-4105-8491-FF40E69BD834}" destId="{091B9A97-650C-48C8-A2FE-B4B87E1D4E8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6337B4-5E3B-47B2-82DD-07088F7C3572}"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lang="es-EC"/>
        </a:p>
      </dgm:t>
    </dgm:pt>
    <dgm:pt modelId="{3DC5F716-7D0F-4484-BFEC-2AC11F18C8DD}">
      <dgm:prSet phldrT="[Texto]"/>
      <dgm:spPr/>
      <dgm:t>
        <a:bodyPr/>
        <a:lstStyle/>
        <a:p>
          <a:r>
            <a:rPr lang="es-EC" dirty="0" smtClean="0"/>
            <a:t> PRINCIPALES FUNCIONES</a:t>
          </a:r>
          <a:endParaRPr lang="es-EC" dirty="0"/>
        </a:p>
      </dgm:t>
    </dgm:pt>
    <dgm:pt modelId="{A0A747D3-F12A-433D-B862-90D06A50F01C}" type="parTrans" cxnId="{0039234D-6F4F-4D58-8CB5-41EB8C7F1774}">
      <dgm:prSet/>
      <dgm:spPr/>
      <dgm:t>
        <a:bodyPr/>
        <a:lstStyle/>
        <a:p>
          <a:endParaRPr lang="es-EC"/>
        </a:p>
      </dgm:t>
    </dgm:pt>
    <dgm:pt modelId="{F5C6E176-4CF6-4F4C-B24E-7D7C9EF29D3A}" type="sibTrans" cxnId="{0039234D-6F4F-4D58-8CB5-41EB8C7F1774}">
      <dgm:prSet/>
      <dgm:spPr/>
      <dgm:t>
        <a:bodyPr/>
        <a:lstStyle/>
        <a:p>
          <a:endParaRPr lang="es-EC"/>
        </a:p>
      </dgm:t>
    </dgm:pt>
    <dgm:pt modelId="{4D55CD11-172D-44E3-9757-94A3D1855906}">
      <dgm:prSet phldrT="[Texto]"/>
      <dgm:spPr/>
      <dgm:t>
        <a:bodyPr/>
        <a:lstStyle/>
        <a:p>
          <a:r>
            <a:rPr lang="es-EC" dirty="0" smtClean="0"/>
            <a:t>+ Analizar</a:t>
          </a:r>
          <a:r>
            <a:rPr lang="es-EC" dirty="0"/>
            <a:t>, discutir, consensuar y proponer programas, proyectos, alternativas de gestión en el ámbito de cada </a:t>
          </a:r>
          <a:r>
            <a:rPr lang="es-EC" dirty="0" smtClean="0"/>
            <a:t>función de la RB.</a:t>
          </a:r>
          <a:endParaRPr lang="es-EC" dirty="0"/>
        </a:p>
      </dgm:t>
    </dgm:pt>
    <dgm:pt modelId="{37FF0A88-77DB-4805-9F62-881CC18CD38A}" type="parTrans" cxnId="{0016A17D-1970-464E-B55F-8CCDC3C15171}">
      <dgm:prSet/>
      <dgm:spPr/>
      <dgm:t>
        <a:bodyPr/>
        <a:lstStyle/>
        <a:p>
          <a:endParaRPr lang="es-EC"/>
        </a:p>
      </dgm:t>
    </dgm:pt>
    <dgm:pt modelId="{6A4842A6-164F-4FB5-9D7D-EC4BFAFF9375}" type="sibTrans" cxnId="{0016A17D-1970-464E-B55F-8CCDC3C15171}">
      <dgm:prSet/>
      <dgm:spPr/>
      <dgm:t>
        <a:bodyPr/>
        <a:lstStyle/>
        <a:p>
          <a:endParaRPr lang="es-EC"/>
        </a:p>
      </dgm:t>
    </dgm:pt>
    <dgm:pt modelId="{412ED2A3-2F20-47C5-A120-866C428D0606}">
      <dgm:prSet phldrT="[Texto]"/>
      <dgm:spPr/>
      <dgm:t>
        <a:bodyPr/>
        <a:lstStyle/>
        <a:p>
          <a:r>
            <a:rPr lang="es-EC" dirty="0" smtClean="0"/>
            <a:t>+ Identificar </a:t>
          </a:r>
          <a:r>
            <a:rPr lang="es-EC" dirty="0"/>
            <a:t>y analizar problemáticas y controversias relativas al eje temático de la mesa e identificar y proponer los mecanismos y espacios idóneos para su tratamiento, manejo y </a:t>
          </a:r>
          <a:r>
            <a:rPr lang="es-EC" dirty="0" smtClean="0"/>
            <a:t>solución.</a:t>
          </a:r>
          <a:endParaRPr lang="es-EC" dirty="0"/>
        </a:p>
      </dgm:t>
    </dgm:pt>
    <dgm:pt modelId="{2152F953-572A-4767-8868-76FFC957E6B5}" type="parTrans" cxnId="{82C8F994-6F53-49AA-9D94-F195FA3BD859}">
      <dgm:prSet/>
      <dgm:spPr/>
      <dgm:t>
        <a:bodyPr/>
        <a:lstStyle/>
        <a:p>
          <a:endParaRPr lang="es-EC"/>
        </a:p>
      </dgm:t>
    </dgm:pt>
    <dgm:pt modelId="{1765BD3B-9AD3-4D47-8E63-BB42F4E0A44D}" type="sibTrans" cxnId="{82C8F994-6F53-49AA-9D94-F195FA3BD859}">
      <dgm:prSet/>
      <dgm:spPr/>
      <dgm:t>
        <a:bodyPr/>
        <a:lstStyle/>
        <a:p>
          <a:endParaRPr lang="es-EC"/>
        </a:p>
      </dgm:t>
    </dgm:pt>
    <dgm:pt modelId="{8A8CCEC8-8E86-498D-B58C-D417E661C1C1}">
      <dgm:prSet phldrT="[Texto]"/>
      <dgm:spPr/>
      <dgm:t>
        <a:bodyPr/>
        <a:lstStyle/>
        <a:p>
          <a:r>
            <a:rPr lang="es-EC" dirty="0" smtClean="0"/>
            <a:t>MIEMBROS,  DESIGNACIÓN y FUNCIONAMIENTO </a:t>
          </a:r>
          <a:endParaRPr lang="es-EC" dirty="0"/>
        </a:p>
      </dgm:t>
    </dgm:pt>
    <dgm:pt modelId="{31B1AF3F-307E-4E69-A179-EDE3A70270F0}" type="parTrans" cxnId="{99B16C08-8032-4BE4-99D6-2BEADC56D082}">
      <dgm:prSet/>
      <dgm:spPr/>
      <dgm:t>
        <a:bodyPr/>
        <a:lstStyle/>
        <a:p>
          <a:endParaRPr lang="es-EC"/>
        </a:p>
      </dgm:t>
    </dgm:pt>
    <dgm:pt modelId="{FA783D7C-67B8-444A-9C26-FB9FBC8EE230}" type="sibTrans" cxnId="{99B16C08-8032-4BE4-99D6-2BEADC56D082}">
      <dgm:prSet/>
      <dgm:spPr/>
      <dgm:t>
        <a:bodyPr/>
        <a:lstStyle/>
        <a:p>
          <a:endParaRPr lang="es-EC"/>
        </a:p>
      </dgm:t>
    </dgm:pt>
    <dgm:pt modelId="{726F22FF-D8AB-44C1-8495-F0DB0D90E802}">
      <dgm:prSet phldrT="[Texto]"/>
      <dgm:spPr/>
      <dgm:t>
        <a:bodyPr/>
        <a:lstStyle/>
        <a:p>
          <a:r>
            <a:rPr lang="es-EC" dirty="0" smtClean="0"/>
            <a:t>+ Proponer</a:t>
          </a:r>
          <a:r>
            <a:rPr lang="es-EC" dirty="0"/>
            <a:t>, apoyar y ejecutar acciones de promoción de los temas relacionados con </a:t>
          </a:r>
          <a:r>
            <a:rPr lang="es-EC" dirty="0" smtClean="0"/>
            <a:t>su comisión.</a:t>
          </a:r>
          <a:endParaRPr lang="es-EC" dirty="0"/>
        </a:p>
      </dgm:t>
    </dgm:pt>
    <dgm:pt modelId="{E4960E46-CFA3-4A4E-B816-5C4321531CF4}" type="parTrans" cxnId="{07AC6DCA-E258-4EFE-BAF8-620FD0CFBA03}">
      <dgm:prSet/>
      <dgm:spPr/>
      <dgm:t>
        <a:bodyPr/>
        <a:lstStyle/>
        <a:p>
          <a:endParaRPr lang="es-EC"/>
        </a:p>
      </dgm:t>
    </dgm:pt>
    <dgm:pt modelId="{DA925C1F-D93C-4794-979D-483FECB14BA3}" type="sibTrans" cxnId="{07AC6DCA-E258-4EFE-BAF8-620FD0CFBA03}">
      <dgm:prSet/>
      <dgm:spPr/>
      <dgm:t>
        <a:bodyPr/>
        <a:lstStyle/>
        <a:p>
          <a:endParaRPr lang="es-EC"/>
        </a:p>
      </dgm:t>
    </dgm:pt>
    <dgm:pt modelId="{0FE620D2-466E-4BB7-BFBC-C9537000E55A}">
      <dgm:prSet phldrT="[Texto]"/>
      <dgm:spPr/>
      <dgm:t>
        <a:bodyPr/>
        <a:lstStyle/>
        <a:p>
          <a:r>
            <a:rPr lang="es-EC" dirty="0" smtClean="0"/>
            <a:t>+ Apoyar </a:t>
          </a:r>
          <a:r>
            <a:rPr lang="es-EC" dirty="0"/>
            <a:t>y ejecutar acciones de investigación y </a:t>
          </a:r>
          <a:r>
            <a:rPr lang="es-EC" dirty="0" smtClean="0"/>
            <a:t>estudios. </a:t>
          </a:r>
          <a:endParaRPr lang="es-EC" dirty="0"/>
        </a:p>
      </dgm:t>
    </dgm:pt>
    <dgm:pt modelId="{54AA112F-4BBD-425F-B665-0A6C1A390FD3}" type="parTrans" cxnId="{3B96D04D-C1CE-46B0-B3B9-EEFD00C1A782}">
      <dgm:prSet/>
      <dgm:spPr/>
      <dgm:t>
        <a:bodyPr/>
        <a:lstStyle/>
        <a:p>
          <a:endParaRPr lang="es-EC"/>
        </a:p>
      </dgm:t>
    </dgm:pt>
    <dgm:pt modelId="{36932B5A-5CF4-4CD6-B094-A2171E714FA9}" type="sibTrans" cxnId="{3B96D04D-C1CE-46B0-B3B9-EEFD00C1A782}">
      <dgm:prSet/>
      <dgm:spPr/>
      <dgm:t>
        <a:bodyPr/>
        <a:lstStyle/>
        <a:p>
          <a:endParaRPr lang="es-EC"/>
        </a:p>
      </dgm:t>
    </dgm:pt>
    <dgm:pt modelId="{DB11F254-DD1A-4CE1-A748-A1528150D7B3}">
      <dgm:prSet phldrT="[Texto]"/>
      <dgm:spPr/>
      <dgm:t>
        <a:bodyPr/>
        <a:lstStyle/>
        <a:p>
          <a:r>
            <a:rPr lang="es-EC" dirty="0" smtClean="0"/>
            <a:t>+ Promover </a:t>
          </a:r>
          <a:r>
            <a:rPr lang="es-EC" dirty="0"/>
            <a:t>alianzas estratégicas y convenios de </a:t>
          </a:r>
          <a:r>
            <a:rPr lang="es-EC" dirty="0" smtClean="0"/>
            <a:t>cooperación.</a:t>
          </a:r>
        </a:p>
        <a:p>
          <a:r>
            <a:rPr lang="es-EC" dirty="0" smtClean="0"/>
            <a:t>+ Recibir y gestionar las solicitudes de propuestas desde las mesas temáticas que se constituyan.</a:t>
          </a:r>
          <a:endParaRPr lang="es-EC" dirty="0"/>
        </a:p>
      </dgm:t>
    </dgm:pt>
    <dgm:pt modelId="{D00C0CD3-4607-4769-873C-2FD206B86EFB}" type="parTrans" cxnId="{87BD8941-8829-4101-AE25-1915FEA31808}">
      <dgm:prSet/>
      <dgm:spPr/>
      <dgm:t>
        <a:bodyPr/>
        <a:lstStyle/>
        <a:p>
          <a:endParaRPr lang="es-EC"/>
        </a:p>
      </dgm:t>
    </dgm:pt>
    <dgm:pt modelId="{AE838909-D2C5-474D-ADD7-D81E08E7C4C3}" type="sibTrans" cxnId="{87BD8941-8829-4101-AE25-1915FEA31808}">
      <dgm:prSet/>
      <dgm:spPr/>
      <dgm:t>
        <a:bodyPr/>
        <a:lstStyle/>
        <a:p>
          <a:endParaRPr lang="es-EC"/>
        </a:p>
      </dgm:t>
    </dgm:pt>
    <dgm:pt modelId="{4BA959C3-D7DE-4F0A-A358-C1442B384EB0}" type="pres">
      <dgm:prSet presAssocID="{4F6337B4-5E3B-47B2-82DD-07088F7C3572}" presName="Name0" presStyleCnt="0">
        <dgm:presLayoutVars>
          <dgm:dir/>
          <dgm:animLvl val="lvl"/>
          <dgm:resizeHandles val="exact"/>
        </dgm:presLayoutVars>
      </dgm:prSet>
      <dgm:spPr/>
      <dgm:t>
        <a:bodyPr/>
        <a:lstStyle/>
        <a:p>
          <a:endParaRPr lang="es-EC"/>
        </a:p>
      </dgm:t>
    </dgm:pt>
    <dgm:pt modelId="{CB02CE52-BBE8-4E1B-8AEB-7E2550D5A22C}" type="pres">
      <dgm:prSet presAssocID="{3DC5F716-7D0F-4484-BFEC-2AC11F18C8DD}" presName="compositeNode" presStyleCnt="0">
        <dgm:presLayoutVars>
          <dgm:bulletEnabled val="1"/>
        </dgm:presLayoutVars>
      </dgm:prSet>
      <dgm:spPr/>
    </dgm:pt>
    <dgm:pt modelId="{DF082519-98DD-42DA-92EE-8DF1C7090008}" type="pres">
      <dgm:prSet presAssocID="{3DC5F716-7D0F-4484-BFEC-2AC11F18C8DD}" presName="bgRect" presStyleLbl="node1" presStyleIdx="0" presStyleCnt="2"/>
      <dgm:spPr/>
      <dgm:t>
        <a:bodyPr/>
        <a:lstStyle/>
        <a:p>
          <a:endParaRPr lang="es-EC"/>
        </a:p>
      </dgm:t>
    </dgm:pt>
    <dgm:pt modelId="{F77D8CA9-CAB5-4175-BE72-A3FE5D45A875}" type="pres">
      <dgm:prSet presAssocID="{3DC5F716-7D0F-4484-BFEC-2AC11F18C8DD}" presName="parentNode" presStyleLbl="node1" presStyleIdx="0" presStyleCnt="2">
        <dgm:presLayoutVars>
          <dgm:chMax val="0"/>
          <dgm:bulletEnabled val="1"/>
        </dgm:presLayoutVars>
      </dgm:prSet>
      <dgm:spPr/>
      <dgm:t>
        <a:bodyPr/>
        <a:lstStyle/>
        <a:p>
          <a:endParaRPr lang="es-EC"/>
        </a:p>
      </dgm:t>
    </dgm:pt>
    <dgm:pt modelId="{950976F5-2639-4585-B124-2707FC4B995F}" type="pres">
      <dgm:prSet presAssocID="{3DC5F716-7D0F-4484-BFEC-2AC11F18C8DD}" presName="childNode" presStyleLbl="node1" presStyleIdx="0" presStyleCnt="2">
        <dgm:presLayoutVars>
          <dgm:bulletEnabled val="1"/>
        </dgm:presLayoutVars>
      </dgm:prSet>
      <dgm:spPr/>
      <dgm:t>
        <a:bodyPr/>
        <a:lstStyle/>
        <a:p>
          <a:endParaRPr lang="es-EC"/>
        </a:p>
      </dgm:t>
    </dgm:pt>
    <dgm:pt modelId="{D9F77A62-8A94-4A5D-8767-07CD91679A80}" type="pres">
      <dgm:prSet presAssocID="{F5C6E176-4CF6-4F4C-B24E-7D7C9EF29D3A}" presName="hSp" presStyleCnt="0"/>
      <dgm:spPr/>
    </dgm:pt>
    <dgm:pt modelId="{5057F354-2D4E-4458-BF81-498BD169397F}" type="pres">
      <dgm:prSet presAssocID="{F5C6E176-4CF6-4F4C-B24E-7D7C9EF29D3A}" presName="vProcSp" presStyleCnt="0"/>
      <dgm:spPr/>
    </dgm:pt>
    <dgm:pt modelId="{2AA77F02-349A-4DD1-BB6E-E6537410D926}" type="pres">
      <dgm:prSet presAssocID="{F5C6E176-4CF6-4F4C-B24E-7D7C9EF29D3A}" presName="vSp1" presStyleCnt="0"/>
      <dgm:spPr/>
    </dgm:pt>
    <dgm:pt modelId="{18FD8126-7E97-4EAC-B26A-C0D3556F2537}" type="pres">
      <dgm:prSet presAssocID="{F5C6E176-4CF6-4F4C-B24E-7D7C9EF29D3A}" presName="simulatedConn" presStyleLbl="solidFgAcc1" presStyleIdx="0" presStyleCnt="1"/>
      <dgm:spPr/>
    </dgm:pt>
    <dgm:pt modelId="{8B600BF9-13B3-416C-81E1-53FDF659B5B2}" type="pres">
      <dgm:prSet presAssocID="{F5C6E176-4CF6-4F4C-B24E-7D7C9EF29D3A}" presName="vSp2" presStyleCnt="0"/>
      <dgm:spPr/>
    </dgm:pt>
    <dgm:pt modelId="{F47516AE-5ACE-419E-8030-05232A40DBD8}" type="pres">
      <dgm:prSet presAssocID="{F5C6E176-4CF6-4F4C-B24E-7D7C9EF29D3A}" presName="sibTrans" presStyleCnt="0"/>
      <dgm:spPr/>
    </dgm:pt>
    <dgm:pt modelId="{E2621FB3-7496-4F7A-9A6E-4D9E6D58F0E5}" type="pres">
      <dgm:prSet presAssocID="{8A8CCEC8-8E86-498D-B58C-D417E661C1C1}" presName="compositeNode" presStyleCnt="0">
        <dgm:presLayoutVars>
          <dgm:bulletEnabled val="1"/>
        </dgm:presLayoutVars>
      </dgm:prSet>
      <dgm:spPr/>
    </dgm:pt>
    <dgm:pt modelId="{4B8D3A66-F015-424F-99FB-3FAEFBA255B2}" type="pres">
      <dgm:prSet presAssocID="{8A8CCEC8-8E86-498D-B58C-D417E661C1C1}" presName="bgRect" presStyleLbl="node1" presStyleIdx="1" presStyleCnt="2"/>
      <dgm:spPr/>
      <dgm:t>
        <a:bodyPr/>
        <a:lstStyle/>
        <a:p>
          <a:endParaRPr lang="es-EC"/>
        </a:p>
      </dgm:t>
    </dgm:pt>
    <dgm:pt modelId="{9193F5BD-B63E-407C-9DE4-BF92FA5F0253}" type="pres">
      <dgm:prSet presAssocID="{8A8CCEC8-8E86-498D-B58C-D417E661C1C1}" presName="parentNode" presStyleLbl="node1" presStyleIdx="1" presStyleCnt="2">
        <dgm:presLayoutVars>
          <dgm:chMax val="0"/>
          <dgm:bulletEnabled val="1"/>
        </dgm:presLayoutVars>
      </dgm:prSet>
      <dgm:spPr/>
      <dgm:t>
        <a:bodyPr/>
        <a:lstStyle/>
        <a:p>
          <a:endParaRPr lang="es-EC"/>
        </a:p>
      </dgm:t>
    </dgm:pt>
  </dgm:ptLst>
  <dgm:cxnLst>
    <dgm:cxn modelId="{B51719A0-3706-4233-9798-5FFB92CD870A}" type="presOf" srcId="{726F22FF-D8AB-44C1-8495-F0DB0D90E802}" destId="{950976F5-2639-4585-B124-2707FC4B995F}" srcOrd="0" destOrd="2" presId="urn:microsoft.com/office/officeart/2005/8/layout/hProcess7"/>
    <dgm:cxn modelId="{3B96D04D-C1CE-46B0-B3B9-EEFD00C1A782}" srcId="{3DC5F716-7D0F-4484-BFEC-2AC11F18C8DD}" destId="{0FE620D2-466E-4BB7-BFBC-C9537000E55A}" srcOrd="3" destOrd="0" parTransId="{54AA112F-4BBD-425F-B665-0A6C1A390FD3}" sibTransId="{36932B5A-5CF4-4CD6-B094-A2171E714FA9}"/>
    <dgm:cxn modelId="{C369B8DE-AB2E-41CD-997C-BF4331A22E71}" type="presOf" srcId="{3DC5F716-7D0F-4484-BFEC-2AC11F18C8DD}" destId="{F77D8CA9-CAB5-4175-BE72-A3FE5D45A875}" srcOrd="1" destOrd="0" presId="urn:microsoft.com/office/officeart/2005/8/layout/hProcess7"/>
    <dgm:cxn modelId="{99B16C08-8032-4BE4-99D6-2BEADC56D082}" srcId="{4F6337B4-5E3B-47B2-82DD-07088F7C3572}" destId="{8A8CCEC8-8E86-498D-B58C-D417E661C1C1}" srcOrd="1" destOrd="0" parTransId="{31B1AF3F-307E-4E69-A179-EDE3A70270F0}" sibTransId="{FA783D7C-67B8-444A-9C26-FB9FBC8EE230}"/>
    <dgm:cxn modelId="{CA8CE10C-F580-4BF7-B526-EA7ED0134D68}" type="presOf" srcId="{3DC5F716-7D0F-4484-BFEC-2AC11F18C8DD}" destId="{DF082519-98DD-42DA-92EE-8DF1C7090008}" srcOrd="0" destOrd="0" presId="urn:microsoft.com/office/officeart/2005/8/layout/hProcess7"/>
    <dgm:cxn modelId="{82C8F994-6F53-49AA-9D94-F195FA3BD859}" srcId="{3DC5F716-7D0F-4484-BFEC-2AC11F18C8DD}" destId="{412ED2A3-2F20-47C5-A120-866C428D0606}" srcOrd="1" destOrd="0" parTransId="{2152F953-572A-4767-8868-76FFC957E6B5}" sibTransId="{1765BD3B-9AD3-4D47-8E63-BB42F4E0A44D}"/>
    <dgm:cxn modelId="{07AC6DCA-E258-4EFE-BAF8-620FD0CFBA03}" srcId="{3DC5F716-7D0F-4484-BFEC-2AC11F18C8DD}" destId="{726F22FF-D8AB-44C1-8495-F0DB0D90E802}" srcOrd="2" destOrd="0" parTransId="{E4960E46-CFA3-4A4E-B816-5C4321531CF4}" sibTransId="{DA925C1F-D93C-4794-979D-483FECB14BA3}"/>
    <dgm:cxn modelId="{2FEC0032-6106-402C-932C-85DCCD193103}" type="presOf" srcId="{4F6337B4-5E3B-47B2-82DD-07088F7C3572}" destId="{4BA959C3-D7DE-4F0A-A358-C1442B384EB0}" srcOrd="0" destOrd="0" presId="urn:microsoft.com/office/officeart/2005/8/layout/hProcess7"/>
    <dgm:cxn modelId="{FF0C80A0-3BE9-4074-A344-5FA0C0351042}" type="presOf" srcId="{412ED2A3-2F20-47C5-A120-866C428D0606}" destId="{950976F5-2639-4585-B124-2707FC4B995F}" srcOrd="0" destOrd="1" presId="urn:microsoft.com/office/officeart/2005/8/layout/hProcess7"/>
    <dgm:cxn modelId="{B8BF9C33-9A40-4B14-BB97-44E3F32C595A}" type="presOf" srcId="{0FE620D2-466E-4BB7-BFBC-C9537000E55A}" destId="{950976F5-2639-4585-B124-2707FC4B995F}" srcOrd="0" destOrd="3" presId="urn:microsoft.com/office/officeart/2005/8/layout/hProcess7"/>
    <dgm:cxn modelId="{0039234D-6F4F-4D58-8CB5-41EB8C7F1774}" srcId="{4F6337B4-5E3B-47B2-82DD-07088F7C3572}" destId="{3DC5F716-7D0F-4484-BFEC-2AC11F18C8DD}" srcOrd="0" destOrd="0" parTransId="{A0A747D3-F12A-433D-B862-90D06A50F01C}" sibTransId="{F5C6E176-4CF6-4F4C-B24E-7D7C9EF29D3A}"/>
    <dgm:cxn modelId="{0016A17D-1970-464E-B55F-8CCDC3C15171}" srcId="{3DC5F716-7D0F-4484-BFEC-2AC11F18C8DD}" destId="{4D55CD11-172D-44E3-9757-94A3D1855906}" srcOrd="0" destOrd="0" parTransId="{37FF0A88-77DB-4805-9F62-881CC18CD38A}" sibTransId="{6A4842A6-164F-4FB5-9D7D-EC4BFAFF9375}"/>
    <dgm:cxn modelId="{59D1CC5E-4309-4F53-AC66-D39E682432DD}" type="presOf" srcId="{4D55CD11-172D-44E3-9757-94A3D1855906}" destId="{950976F5-2639-4585-B124-2707FC4B995F}" srcOrd="0" destOrd="0" presId="urn:microsoft.com/office/officeart/2005/8/layout/hProcess7"/>
    <dgm:cxn modelId="{FEB32552-E218-44F4-A543-C427AC95C598}" type="presOf" srcId="{DB11F254-DD1A-4CE1-A748-A1528150D7B3}" destId="{950976F5-2639-4585-B124-2707FC4B995F}" srcOrd="0" destOrd="4" presId="urn:microsoft.com/office/officeart/2005/8/layout/hProcess7"/>
    <dgm:cxn modelId="{87BD8941-8829-4101-AE25-1915FEA31808}" srcId="{3DC5F716-7D0F-4484-BFEC-2AC11F18C8DD}" destId="{DB11F254-DD1A-4CE1-A748-A1528150D7B3}" srcOrd="4" destOrd="0" parTransId="{D00C0CD3-4607-4769-873C-2FD206B86EFB}" sibTransId="{AE838909-D2C5-474D-ADD7-D81E08E7C4C3}"/>
    <dgm:cxn modelId="{A8681C6F-81C0-40A7-8C0A-395DE3B726D9}" type="presOf" srcId="{8A8CCEC8-8E86-498D-B58C-D417E661C1C1}" destId="{4B8D3A66-F015-424F-99FB-3FAEFBA255B2}" srcOrd="0" destOrd="0" presId="urn:microsoft.com/office/officeart/2005/8/layout/hProcess7"/>
    <dgm:cxn modelId="{E5E38318-6AF9-4BCD-99D3-A2017B410745}" type="presOf" srcId="{8A8CCEC8-8E86-498D-B58C-D417E661C1C1}" destId="{9193F5BD-B63E-407C-9DE4-BF92FA5F0253}" srcOrd="1" destOrd="0" presId="urn:microsoft.com/office/officeart/2005/8/layout/hProcess7"/>
    <dgm:cxn modelId="{476C1C4C-7B63-415E-BD56-096687A786DA}" type="presParOf" srcId="{4BA959C3-D7DE-4F0A-A358-C1442B384EB0}" destId="{CB02CE52-BBE8-4E1B-8AEB-7E2550D5A22C}" srcOrd="0" destOrd="0" presId="urn:microsoft.com/office/officeart/2005/8/layout/hProcess7"/>
    <dgm:cxn modelId="{B855BD95-3361-43C1-9BE1-D3BD4EA5B2C5}" type="presParOf" srcId="{CB02CE52-BBE8-4E1B-8AEB-7E2550D5A22C}" destId="{DF082519-98DD-42DA-92EE-8DF1C7090008}" srcOrd="0" destOrd="0" presId="urn:microsoft.com/office/officeart/2005/8/layout/hProcess7"/>
    <dgm:cxn modelId="{88185B22-F3A5-46D2-9DE1-3B4A1B3A034F}" type="presParOf" srcId="{CB02CE52-BBE8-4E1B-8AEB-7E2550D5A22C}" destId="{F77D8CA9-CAB5-4175-BE72-A3FE5D45A875}" srcOrd="1" destOrd="0" presId="urn:microsoft.com/office/officeart/2005/8/layout/hProcess7"/>
    <dgm:cxn modelId="{86AFD9B1-D5F8-46AD-9733-8E1CA64505AC}" type="presParOf" srcId="{CB02CE52-BBE8-4E1B-8AEB-7E2550D5A22C}" destId="{950976F5-2639-4585-B124-2707FC4B995F}" srcOrd="2" destOrd="0" presId="urn:microsoft.com/office/officeart/2005/8/layout/hProcess7"/>
    <dgm:cxn modelId="{D3145B39-18DF-4CAB-AE9A-A3506AAF945C}" type="presParOf" srcId="{4BA959C3-D7DE-4F0A-A358-C1442B384EB0}" destId="{D9F77A62-8A94-4A5D-8767-07CD91679A80}" srcOrd="1" destOrd="0" presId="urn:microsoft.com/office/officeart/2005/8/layout/hProcess7"/>
    <dgm:cxn modelId="{BCD90742-A73F-434C-A3C8-E2DAA08E8916}" type="presParOf" srcId="{4BA959C3-D7DE-4F0A-A358-C1442B384EB0}" destId="{5057F354-2D4E-4458-BF81-498BD169397F}" srcOrd="2" destOrd="0" presId="urn:microsoft.com/office/officeart/2005/8/layout/hProcess7"/>
    <dgm:cxn modelId="{9815F586-A719-4F9E-9EAE-B36A5A878A78}" type="presParOf" srcId="{5057F354-2D4E-4458-BF81-498BD169397F}" destId="{2AA77F02-349A-4DD1-BB6E-E6537410D926}" srcOrd="0" destOrd="0" presId="urn:microsoft.com/office/officeart/2005/8/layout/hProcess7"/>
    <dgm:cxn modelId="{B4A60971-0FA4-4A91-B192-6845D2B885F1}" type="presParOf" srcId="{5057F354-2D4E-4458-BF81-498BD169397F}" destId="{18FD8126-7E97-4EAC-B26A-C0D3556F2537}" srcOrd="1" destOrd="0" presId="urn:microsoft.com/office/officeart/2005/8/layout/hProcess7"/>
    <dgm:cxn modelId="{D69F5607-D0A0-4AB3-B866-649066B32EF3}" type="presParOf" srcId="{5057F354-2D4E-4458-BF81-498BD169397F}" destId="{8B600BF9-13B3-416C-81E1-53FDF659B5B2}" srcOrd="2" destOrd="0" presId="urn:microsoft.com/office/officeart/2005/8/layout/hProcess7"/>
    <dgm:cxn modelId="{D8280356-DD14-4E14-8501-4642CA45CC83}" type="presParOf" srcId="{4BA959C3-D7DE-4F0A-A358-C1442B384EB0}" destId="{F47516AE-5ACE-419E-8030-05232A40DBD8}" srcOrd="3" destOrd="0" presId="urn:microsoft.com/office/officeart/2005/8/layout/hProcess7"/>
    <dgm:cxn modelId="{7D3AC4DA-532C-4866-A1D3-48B6D23EE61A}" type="presParOf" srcId="{4BA959C3-D7DE-4F0A-A358-C1442B384EB0}" destId="{E2621FB3-7496-4F7A-9A6E-4D9E6D58F0E5}" srcOrd="4" destOrd="0" presId="urn:microsoft.com/office/officeart/2005/8/layout/hProcess7"/>
    <dgm:cxn modelId="{EB1FD38C-5790-4B15-8FB7-26AB1A5D270C}" type="presParOf" srcId="{E2621FB3-7496-4F7A-9A6E-4D9E6D58F0E5}" destId="{4B8D3A66-F015-424F-99FB-3FAEFBA255B2}" srcOrd="0" destOrd="0" presId="urn:microsoft.com/office/officeart/2005/8/layout/hProcess7"/>
    <dgm:cxn modelId="{41530632-5B43-4E6B-ACB7-152A2D04D0FE}" type="presParOf" srcId="{E2621FB3-7496-4F7A-9A6E-4D9E6D58F0E5}" destId="{9193F5BD-B63E-407C-9DE4-BF92FA5F0253}"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70A59F-E3DB-490C-B4A0-77E934B4FE51}" type="doc">
      <dgm:prSet loTypeId="urn:microsoft.com/office/officeart/2005/8/layout/target1" loCatId="relationship" qsTypeId="urn:microsoft.com/office/officeart/2005/8/quickstyle/simple1" qsCatId="simple" csTypeId="urn:microsoft.com/office/officeart/2005/8/colors/colorful5" csCatId="colorful" phldr="1"/>
      <dgm:spPr/>
    </dgm:pt>
    <dgm:pt modelId="{9EF98F25-0B92-457B-9B65-051281FB76B7}">
      <dgm:prSet phldrT="[Texto]"/>
      <dgm:spPr/>
      <dgm:t>
        <a:bodyPr/>
        <a:lstStyle/>
        <a:p>
          <a:r>
            <a:rPr lang="es-EC" dirty="0" smtClean="0"/>
            <a:t>Coordinador/a</a:t>
          </a:r>
          <a:endParaRPr lang="es-EC" dirty="0"/>
        </a:p>
      </dgm:t>
    </dgm:pt>
    <dgm:pt modelId="{54DDE16B-828F-4463-9743-81B3F0643430}" type="parTrans" cxnId="{CC4A69F4-E6D8-4C68-83D7-F55686F4496D}">
      <dgm:prSet/>
      <dgm:spPr/>
      <dgm:t>
        <a:bodyPr/>
        <a:lstStyle/>
        <a:p>
          <a:endParaRPr lang="es-EC"/>
        </a:p>
      </dgm:t>
    </dgm:pt>
    <dgm:pt modelId="{0470C2AF-B58F-4041-BB3F-B779A96FB481}" type="sibTrans" cxnId="{CC4A69F4-E6D8-4C68-83D7-F55686F4496D}">
      <dgm:prSet/>
      <dgm:spPr/>
      <dgm:t>
        <a:bodyPr/>
        <a:lstStyle/>
        <a:p>
          <a:endParaRPr lang="es-EC"/>
        </a:p>
      </dgm:t>
    </dgm:pt>
    <dgm:pt modelId="{1B1287BA-7AFF-4525-94B1-7FBC81FE4879}">
      <dgm:prSet phldrT="[Texto]"/>
      <dgm:spPr/>
      <dgm:t>
        <a:bodyPr/>
        <a:lstStyle/>
        <a:p>
          <a:r>
            <a:rPr lang="es-EC" dirty="0" smtClean="0"/>
            <a:t>Secretario/a</a:t>
          </a:r>
          <a:endParaRPr lang="es-EC" dirty="0"/>
        </a:p>
      </dgm:t>
    </dgm:pt>
    <dgm:pt modelId="{E14307F3-E68D-4E41-A2D9-956553D150DB}" type="parTrans" cxnId="{BB91958F-A981-49AF-B64E-C9A87A7200C4}">
      <dgm:prSet/>
      <dgm:spPr/>
      <dgm:t>
        <a:bodyPr/>
        <a:lstStyle/>
        <a:p>
          <a:endParaRPr lang="es-EC"/>
        </a:p>
      </dgm:t>
    </dgm:pt>
    <dgm:pt modelId="{892FFDC0-65BD-48A1-AC2F-44F7E40AFE36}" type="sibTrans" cxnId="{BB91958F-A981-49AF-B64E-C9A87A7200C4}">
      <dgm:prSet/>
      <dgm:spPr/>
      <dgm:t>
        <a:bodyPr/>
        <a:lstStyle/>
        <a:p>
          <a:endParaRPr lang="es-EC"/>
        </a:p>
      </dgm:t>
    </dgm:pt>
    <dgm:pt modelId="{2D3761B1-6219-40E3-90C2-AC8907D3C131}">
      <dgm:prSet phldrT="[Texto]"/>
      <dgm:spPr/>
      <dgm:t>
        <a:bodyPr/>
        <a:lstStyle/>
        <a:p>
          <a:r>
            <a:rPr lang="es-EC" dirty="0"/>
            <a:t>Miembros</a:t>
          </a:r>
        </a:p>
      </dgm:t>
    </dgm:pt>
    <dgm:pt modelId="{F91E708B-E65C-464B-8B02-2B9CB06B3B3B}" type="parTrans" cxnId="{2D684508-CCB9-446D-B026-315515DA818F}">
      <dgm:prSet/>
      <dgm:spPr/>
      <dgm:t>
        <a:bodyPr/>
        <a:lstStyle/>
        <a:p>
          <a:endParaRPr lang="es-EC"/>
        </a:p>
      </dgm:t>
    </dgm:pt>
    <dgm:pt modelId="{77B9B02B-5E71-47A4-B168-CC03937BB528}" type="sibTrans" cxnId="{2D684508-CCB9-446D-B026-315515DA818F}">
      <dgm:prSet/>
      <dgm:spPr/>
      <dgm:t>
        <a:bodyPr/>
        <a:lstStyle/>
        <a:p>
          <a:endParaRPr lang="es-EC"/>
        </a:p>
      </dgm:t>
    </dgm:pt>
    <dgm:pt modelId="{8B7C7AA0-23B7-4954-AEDC-7751E1C23BD3}" type="pres">
      <dgm:prSet presAssocID="{BB70A59F-E3DB-490C-B4A0-77E934B4FE51}" presName="composite" presStyleCnt="0">
        <dgm:presLayoutVars>
          <dgm:chMax val="5"/>
          <dgm:dir/>
          <dgm:resizeHandles val="exact"/>
        </dgm:presLayoutVars>
      </dgm:prSet>
      <dgm:spPr/>
    </dgm:pt>
    <dgm:pt modelId="{E077ABF7-462B-4CC6-860E-07732FFECAF7}" type="pres">
      <dgm:prSet presAssocID="{9EF98F25-0B92-457B-9B65-051281FB76B7}" presName="circle1" presStyleLbl="lnNode1" presStyleIdx="0" presStyleCnt="3"/>
      <dgm:spPr/>
    </dgm:pt>
    <dgm:pt modelId="{02F0DBC0-F0C2-4A8A-A821-47D2FD43EFAE}" type="pres">
      <dgm:prSet presAssocID="{9EF98F25-0B92-457B-9B65-051281FB76B7}" presName="text1" presStyleLbl="revTx" presStyleIdx="0" presStyleCnt="3">
        <dgm:presLayoutVars>
          <dgm:bulletEnabled val="1"/>
        </dgm:presLayoutVars>
      </dgm:prSet>
      <dgm:spPr/>
      <dgm:t>
        <a:bodyPr/>
        <a:lstStyle/>
        <a:p>
          <a:endParaRPr lang="es-EC"/>
        </a:p>
      </dgm:t>
    </dgm:pt>
    <dgm:pt modelId="{5B461E4B-3D57-4C77-894D-8755B73AB6A6}" type="pres">
      <dgm:prSet presAssocID="{9EF98F25-0B92-457B-9B65-051281FB76B7}" presName="line1" presStyleLbl="callout" presStyleIdx="0" presStyleCnt="6"/>
      <dgm:spPr/>
    </dgm:pt>
    <dgm:pt modelId="{7D982571-53C5-4AA1-A643-3488C0ECDFF9}" type="pres">
      <dgm:prSet presAssocID="{9EF98F25-0B92-457B-9B65-051281FB76B7}" presName="d1" presStyleLbl="callout" presStyleIdx="1" presStyleCnt="6"/>
      <dgm:spPr/>
    </dgm:pt>
    <dgm:pt modelId="{36E563C9-4D3D-49EF-A2B9-E96918FDAA71}" type="pres">
      <dgm:prSet presAssocID="{1B1287BA-7AFF-4525-94B1-7FBC81FE4879}" presName="circle2" presStyleLbl="lnNode1" presStyleIdx="1" presStyleCnt="3"/>
      <dgm:spPr/>
    </dgm:pt>
    <dgm:pt modelId="{577013B3-68B7-45B4-B506-63A4C1C539C1}" type="pres">
      <dgm:prSet presAssocID="{1B1287BA-7AFF-4525-94B1-7FBC81FE4879}" presName="text2" presStyleLbl="revTx" presStyleIdx="1" presStyleCnt="3">
        <dgm:presLayoutVars>
          <dgm:bulletEnabled val="1"/>
        </dgm:presLayoutVars>
      </dgm:prSet>
      <dgm:spPr/>
      <dgm:t>
        <a:bodyPr/>
        <a:lstStyle/>
        <a:p>
          <a:endParaRPr lang="es-EC"/>
        </a:p>
      </dgm:t>
    </dgm:pt>
    <dgm:pt modelId="{908892D6-004A-4436-856F-665187089582}" type="pres">
      <dgm:prSet presAssocID="{1B1287BA-7AFF-4525-94B1-7FBC81FE4879}" presName="line2" presStyleLbl="callout" presStyleIdx="2" presStyleCnt="6"/>
      <dgm:spPr/>
    </dgm:pt>
    <dgm:pt modelId="{B2FDDE8C-0699-4114-A408-0F92C72AC976}" type="pres">
      <dgm:prSet presAssocID="{1B1287BA-7AFF-4525-94B1-7FBC81FE4879}" presName="d2" presStyleLbl="callout" presStyleIdx="3" presStyleCnt="6"/>
      <dgm:spPr/>
    </dgm:pt>
    <dgm:pt modelId="{7974B975-1993-408C-98BF-D51A7CD4F803}" type="pres">
      <dgm:prSet presAssocID="{2D3761B1-6219-40E3-90C2-AC8907D3C131}" presName="circle3" presStyleLbl="lnNode1" presStyleIdx="2" presStyleCnt="3"/>
      <dgm:spPr/>
    </dgm:pt>
    <dgm:pt modelId="{391320A2-3F20-43CE-A706-89C721940519}" type="pres">
      <dgm:prSet presAssocID="{2D3761B1-6219-40E3-90C2-AC8907D3C131}" presName="text3" presStyleLbl="revTx" presStyleIdx="2" presStyleCnt="3">
        <dgm:presLayoutVars>
          <dgm:bulletEnabled val="1"/>
        </dgm:presLayoutVars>
      </dgm:prSet>
      <dgm:spPr/>
      <dgm:t>
        <a:bodyPr/>
        <a:lstStyle/>
        <a:p>
          <a:endParaRPr lang="es-EC"/>
        </a:p>
      </dgm:t>
    </dgm:pt>
    <dgm:pt modelId="{951E1A46-EF83-4582-82B5-F4766D752DB5}" type="pres">
      <dgm:prSet presAssocID="{2D3761B1-6219-40E3-90C2-AC8907D3C131}" presName="line3" presStyleLbl="callout" presStyleIdx="4" presStyleCnt="6"/>
      <dgm:spPr/>
    </dgm:pt>
    <dgm:pt modelId="{606B0407-1603-4714-98CA-82BFBE2D143D}" type="pres">
      <dgm:prSet presAssocID="{2D3761B1-6219-40E3-90C2-AC8907D3C131}" presName="d3" presStyleLbl="callout" presStyleIdx="5" presStyleCnt="6"/>
      <dgm:spPr/>
    </dgm:pt>
  </dgm:ptLst>
  <dgm:cxnLst>
    <dgm:cxn modelId="{30FCBDD3-0B32-409A-8646-652D9F4351AB}" type="presOf" srcId="{2D3761B1-6219-40E3-90C2-AC8907D3C131}" destId="{391320A2-3F20-43CE-A706-89C721940519}" srcOrd="0" destOrd="0" presId="urn:microsoft.com/office/officeart/2005/8/layout/target1"/>
    <dgm:cxn modelId="{2D684508-CCB9-446D-B026-315515DA818F}" srcId="{BB70A59F-E3DB-490C-B4A0-77E934B4FE51}" destId="{2D3761B1-6219-40E3-90C2-AC8907D3C131}" srcOrd="2" destOrd="0" parTransId="{F91E708B-E65C-464B-8B02-2B9CB06B3B3B}" sibTransId="{77B9B02B-5E71-47A4-B168-CC03937BB528}"/>
    <dgm:cxn modelId="{B6EE84B6-430A-41D7-8BB4-6BCD8C77758E}" type="presOf" srcId="{BB70A59F-E3DB-490C-B4A0-77E934B4FE51}" destId="{8B7C7AA0-23B7-4954-AEDC-7751E1C23BD3}" srcOrd="0" destOrd="0" presId="urn:microsoft.com/office/officeart/2005/8/layout/target1"/>
    <dgm:cxn modelId="{BB91958F-A981-49AF-B64E-C9A87A7200C4}" srcId="{BB70A59F-E3DB-490C-B4A0-77E934B4FE51}" destId="{1B1287BA-7AFF-4525-94B1-7FBC81FE4879}" srcOrd="1" destOrd="0" parTransId="{E14307F3-E68D-4E41-A2D9-956553D150DB}" sibTransId="{892FFDC0-65BD-48A1-AC2F-44F7E40AFE36}"/>
    <dgm:cxn modelId="{0D6EE416-F289-4F91-8CB8-D5CF5910092C}" type="presOf" srcId="{1B1287BA-7AFF-4525-94B1-7FBC81FE4879}" destId="{577013B3-68B7-45B4-B506-63A4C1C539C1}" srcOrd="0" destOrd="0" presId="urn:microsoft.com/office/officeart/2005/8/layout/target1"/>
    <dgm:cxn modelId="{B626051B-C030-4A68-A52C-AC53B6940C66}" type="presOf" srcId="{9EF98F25-0B92-457B-9B65-051281FB76B7}" destId="{02F0DBC0-F0C2-4A8A-A821-47D2FD43EFAE}" srcOrd="0" destOrd="0" presId="urn:microsoft.com/office/officeart/2005/8/layout/target1"/>
    <dgm:cxn modelId="{CC4A69F4-E6D8-4C68-83D7-F55686F4496D}" srcId="{BB70A59F-E3DB-490C-B4A0-77E934B4FE51}" destId="{9EF98F25-0B92-457B-9B65-051281FB76B7}" srcOrd="0" destOrd="0" parTransId="{54DDE16B-828F-4463-9743-81B3F0643430}" sibTransId="{0470C2AF-B58F-4041-BB3F-B779A96FB481}"/>
    <dgm:cxn modelId="{6008477E-CC9E-4065-85ED-B167F497CD7A}" type="presParOf" srcId="{8B7C7AA0-23B7-4954-AEDC-7751E1C23BD3}" destId="{E077ABF7-462B-4CC6-860E-07732FFECAF7}" srcOrd="0" destOrd="0" presId="urn:microsoft.com/office/officeart/2005/8/layout/target1"/>
    <dgm:cxn modelId="{680675E3-02CE-4486-9EB6-A014FB331C9B}" type="presParOf" srcId="{8B7C7AA0-23B7-4954-AEDC-7751E1C23BD3}" destId="{02F0DBC0-F0C2-4A8A-A821-47D2FD43EFAE}" srcOrd="1" destOrd="0" presId="urn:microsoft.com/office/officeart/2005/8/layout/target1"/>
    <dgm:cxn modelId="{5FD4FB54-C00D-4649-B47C-E30BBB0774DF}" type="presParOf" srcId="{8B7C7AA0-23B7-4954-AEDC-7751E1C23BD3}" destId="{5B461E4B-3D57-4C77-894D-8755B73AB6A6}" srcOrd="2" destOrd="0" presId="urn:microsoft.com/office/officeart/2005/8/layout/target1"/>
    <dgm:cxn modelId="{A31AE85D-AABE-4290-8076-A82B9209C2B8}" type="presParOf" srcId="{8B7C7AA0-23B7-4954-AEDC-7751E1C23BD3}" destId="{7D982571-53C5-4AA1-A643-3488C0ECDFF9}" srcOrd="3" destOrd="0" presId="urn:microsoft.com/office/officeart/2005/8/layout/target1"/>
    <dgm:cxn modelId="{6B8F21EE-41CB-4C6F-B462-C7EBA4FB531D}" type="presParOf" srcId="{8B7C7AA0-23B7-4954-AEDC-7751E1C23BD3}" destId="{36E563C9-4D3D-49EF-A2B9-E96918FDAA71}" srcOrd="4" destOrd="0" presId="urn:microsoft.com/office/officeart/2005/8/layout/target1"/>
    <dgm:cxn modelId="{70780D31-A2BA-48AB-8188-6D362636B8CB}" type="presParOf" srcId="{8B7C7AA0-23B7-4954-AEDC-7751E1C23BD3}" destId="{577013B3-68B7-45B4-B506-63A4C1C539C1}" srcOrd="5" destOrd="0" presId="urn:microsoft.com/office/officeart/2005/8/layout/target1"/>
    <dgm:cxn modelId="{9D366E24-9F80-4E88-9EEA-6438787140C0}" type="presParOf" srcId="{8B7C7AA0-23B7-4954-AEDC-7751E1C23BD3}" destId="{908892D6-004A-4436-856F-665187089582}" srcOrd="6" destOrd="0" presId="urn:microsoft.com/office/officeart/2005/8/layout/target1"/>
    <dgm:cxn modelId="{B7E12B43-D036-4912-904D-8C6EADB57ECE}" type="presParOf" srcId="{8B7C7AA0-23B7-4954-AEDC-7751E1C23BD3}" destId="{B2FDDE8C-0699-4114-A408-0F92C72AC976}" srcOrd="7" destOrd="0" presId="urn:microsoft.com/office/officeart/2005/8/layout/target1"/>
    <dgm:cxn modelId="{AAC6824C-99A9-46ED-A986-2B0DA956B0CB}" type="presParOf" srcId="{8B7C7AA0-23B7-4954-AEDC-7751E1C23BD3}" destId="{7974B975-1993-408C-98BF-D51A7CD4F803}" srcOrd="8" destOrd="0" presId="urn:microsoft.com/office/officeart/2005/8/layout/target1"/>
    <dgm:cxn modelId="{600523B9-E3BB-43B1-9C88-5422C567AE08}" type="presParOf" srcId="{8B7C7AA0-23B7-4954-AEDC-7751E1C23BD3}" destId="{391320A2-3F20-43CE-A706-89C721940519}" srcOrd="9" destOrd="0" presId="urn:microsoft.com/office/officeart/2005/8/layout/target1"/>
    <dgm:cxn modelId="{8A7D85A3-7BAA-4977-8148-29503296129F}" type="presParOf" srcId="{8B7C7AA0-23B7-4954-AEDC-7751E1C23BD3}" destId="{951E1A46-EF83-4582-82B5-F4766D752DB5}" srcOrd="10" destOrd="0" presId="urn:microsoft.com/office/officeart/2005/8/layout/target1"/>
    <dgm:cxn modelId="{03077C63-5CA4-46A3-9D4B-8125F47C4FCC}" type="presParOf" srcId="{8B7C7AA0-23B7-4954-AEDC-7751E1C23BD3}" destId="{606B0407-1603-4714-98CA-82BFBE2D143D}"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137FE0-534A-4240-BA2E-08F6FA1BAAB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4F6D1247-5D98-4553-BE65-BA839CC66E96}">
      <dgm:prSet phldrT="[Texto]" custT="1"/>
      <dgm:spPr/>
      <dgm:t>
        <a:bodyPr/>
        <a:lstStyle/>
        <a:p>
          <a:r>
            <a:rPr lang="es-EC" sz="1600" dirty="0" smtClean="0"/>
            <a:t>PRINCIPALES FUNCIONES</a:t>
          </a:r>
          <a:endParaRPr lang="es-EC" sz="1600" dirty="0"/>
        </a:p>
      </dgm:t>
    </dgm:pt>
    <dgm:pt modelId="{1A98BA6A-5CD8-4ADB-815E-50AE5CFB68F2}" type="parTrans" cxnId="{9FDDAF77-CC6F-4F58-A023-8C6FF530622C}">
      <dgm:prSet/>
      <dgm:spPr/>
      <dgm:t>
        <a:bodyPr/>
        <a:lstStyle/>
        <a:p>
          <a:endParaRPr lang="es-EC"/>
        </a:p>
      </dgm:t>
    </dgm:pt>
    <dgm:pt modelId="{A20DCDE2-46B6-4B31-84C7-5801CD5E0BA7}" type="sibTrans" cxnId="{9FDDAF77-CC6F-4F58-A023-8C6FF530622C}">
      <dgm:prSet/>
      <dgm:spPr/>
      <dgm:t>
        <a:bodyPr/>
        <a:lstStyle/>
        <a:p>
          <a:endParaRPr lang="es-EC"/>
        </a:p>
      </dgm:t>
    </dgm:pt>
    <dgm:pt modelId="{5E15CC1F-9BA6-48E5-BE53-BBD5550CDDC6}">
      <dgm:prSet phldrT="[Texto]" custT="1"/>
      <dgm:spPr/>
      <dgm:t>
        <a:bodyPr/>
        <a:lstStyle/>
        <a:p>
          <a:r>
            <a:rPr lang="es-EC" sz="1400" dirty="0"/>
            <a:t>Rendir cuentas a la </a:t>
          </a:r>
          <a:r>
            <a:rPr lang="es-EC" sz="1400" dirty="0" smtClean="0"/>
            <a:t>Asamblea.</a:t>
          </a:r>
          <a:endParaRPr lang="es-EC" sz="1400" dirty="0"/>
        </a:p>
      </dgm:t>
    </dgm:pt>
    <dgm:pt modelId="{EE7D2730-27DF-41B8-83D1-436C63E231F2}" type="parTrans" cxnId="{66A3CF83-602E-44CF-B256-E20E9CF99E8A}">
      <dgm:prSet/>
      <dgm:spPr/>
      <dgm:t>
        <a:bodyPr/>
        <a:lstStyle/>
        <a:p>
          <a:endParaRPr lang="es-EC"/>
        </a:p>
      </dgm:t>
    </dgm:pt>
    <dgm:pt modelId="{3267BD6E-3CA4-4411-8CB7-0D25201C8B2C}" type="sibTrans" cxnId="{66A3CF83-602E-44CF-B256-E20E9CF99E8A}">
      <dgm:prSet/>
      <dgm:spPr/>
      <dgm:t>
        <a:bodyPr/>
        <a:lstStyle/>
        <a:p>
          <a:endParaRPr lang="es-EC"/>
        </a:p>
      </dgm:t>
    </dgm:pt>
    <dgm:pt modelId="{99C37FF0-F754-4962-AFE1-6071344E069C}">
      <dgm:prSet phldrT="[Texto]" custT="1"/>
      <dgm:spPr/>
      <dgm:t>
        <a:bodyPr/>
        <a:lstStyle/>
        <a:p>
          <a:r>
            <a:rPr lang="es-EC" sz="1200" dirty="0"/>
            <a:t>MIEMBROS</a:t>
          </a:r>
        </a:p>
      </dgm:t>
    </dgm:pt>
    <dgm:pt modelId="{EED35ACA-EF7C-4832-8279-F68274771918}" type="parTrans" cxnId="{6C266190-5E95-4965-A11F-644209789A1B}">
      <dgm:prSet/>
      <dgm:spPr/>
      <dgm:t>
        <a:bodyPr/>
        <a:lstStyle/>
        <a:p>
          <a:endParaRPr lang="es-EC"/>
        </a:p>
      </dgm:t>
    </dgm:pt>
    <dgm:pt modelId="{63E4DF3A-9754-442B-8610-4AD68049BB2E}" type="sibTrans" cxnId="{6C266190-5E95-4965-A11F-644209789A1B}">
      <dgm:prSet/>
      <dgm:spPr/>
      <dgm:t>
        <a:bodyPr/>
        <a:lstStyle/>
        <a:p>
          <a:endParaRPr lang="es-EC"/>
        </a:p>
      </dgm:t>
    </dgm:pt>
    <dgm:pt modelId="{1965D880-9D0A-45DA-9CF1-84E43E8639CD}">
      <dgm:prSet phldrT="[Texto]" custT="1"/>
      <dgm:spPr/>
      <dgm:t>
        <a:bodyPr/>
        <a:lstStyle/>
        <a:p>
          <a:r>
            <a:rPr lang="es-EC" sz="1300" dirty="0"/>
            <a:t>Un/a representante de la Autoridad Ambiental Nacional; </a:t>
          </a:r>
        </a:p>
      </dgm:t>
    </dgm:pt>
    <dgm:pt modelId="{108D9DE8-A09E-40E5-BE8A-7176D809001A}" type="parTrans" cxnId="{A777F1F9-7016-474E-80AC-E1DD08D79FCD}">
      <dgm:prSet/>
      <dgm:spPr/>
      <dgm:t>
        <a:bodyPr/>
        <a:lstStyle/>
        <a:p>
          <a:endParaRPr lang="es-EC"/>
        </a:p>
      </dgm:t>
    </dgm:pt>
    <dgm:pt modelId="{54DD8BFA-8148-49EE-9D1C-02B6AF257A30}" type="sibTrans" cxnId="{A777F1F9-7016-474E-80AC-E1DD08D79FCD}">
      <dgm:prSet/>
      <dgm:spPr/>
      <dgm:t>
        <a:bodyPr/>
        <a:lstStyle/>
        <a:p>
          <a:endParaRPr lang="es-EC"/>
        </a:p>
      </dgm:t>
    </dgm:pt>
    <dgm:pt modelId="{7CA10505-766C-40B4-98FA-2580DD2D68C2}">
      <dgm:prSet phldrT="[Texto]" custT="1"/>
      <dgm:spPr/>
      <dgm:t>
        <a:bodyPr/>
        <a:lstStyle/>
        <a:p>
          <a:r>
            <a:rPr lang="es-EC" sz="1200" dirty="0"/>
            <a:t>DESIGNACIÓN</a:t>
          </a:r>
          <a:endParaRPr lang="es-EC" sz="1050" dirty="0"/>
        </a:p>
      </dgm:t>
    </dgm:pt>
    <dgm:pt modelId="{C1E8C50D-5E45-41C3-ACD7-48DB9E736534}" type="parTrans" cxnId="{A802462C-5327-4AFB-ADA6-1AB0DC6B9D2A}">
      <dgm:prSet/>
      <dgm:spPr/>
      <dgm:t>
        <a:bodyPr/>
        <a:lstStyle/>
        <a:p>
          <a:endParaRPr lang="es-EC"/>
        </a:p>
      </dgm:t>
    </dgm:pt>
    <dgm:pt modelId="{2A3B2534-2115-46C6-B025-41CC7A61145B}" type="sibTrans" cxnId="{A802462C-5327-4AFB-ADA6-1AB0DC6B9D2A}">
      <dgm:prSet/>
      <dgm:spPr/>
      <dgm:t>
        <a:bodyPr/>
        <a:lstStyle/>
        <a:p>
          <a:endParaRPr lang="es-EC"/>
        </a:p>
      </dgm:t>
    </dgm:pt>
    <dgm:pt modelId="{C3A04FCD-F7E6-45F3-93A8-E386EB654936}">
      <dgm:prSet phldrT="[Texto]" custT="1"/>
      <dgm:spPr/>
      <dgm:t>
        <a:bodyPr/>
        <a:lstStyle/>
        <a:p>
          <a:pPr algn="l"/>
          <a:r>
            <a:rPr lang="es-EC" sz="1400" dirty="0" err="1"/>
            <a:t>Ps</a:t>
          </a:r>
          <a:r>
            <a:rPr lang="es-EC" sz="1400" dirty="0"/>
            <a:t> </a:t>
          </a:r>
          <a:r>
            <a:rPr lang="es-EC" sz="1400" dirty="0" err="1"/>
            <a:t>Js</a:t>
          </a:r>
          <a:r>
            <a:rPr lang="es-EC" sz="1400" dirty="0"/>
            <a:t> Derecho Público mediante procedimiento de </a:t>
          </a:r>
          <a:r>
            <a:rPr lang="es-EC" sz="1400" dirty="0" smtClean="0"/>
            <a:t>delegación, no podrá ser la misma organización para dos o más comisiones.</a:t>
          </a:r>
          <a:endParaRPr lang="es-EC" sz="1400" dirty="0"/>
        </a:p>
      </dgm:t>
    </dgm:pt>
    <dgm:pt modelId="{03AE22AA-3A9D-4DE4-B108-A22E2D2B6CD3}" type="parTrans" cxnId="{D34DE82D-1A83-45CC-9E67-54CDA5CAFEB6}">
      <dgm:prSet/>
      <dgm:spPr/>
      <dgm:t>
        <a:bodyPr/>
        <a:lstStyle/>
        <a:p>
          <a:endParaRPr lang="es-EC"/>
        </a:p>
      </dgm:t>
    </dgm:pt>
    <dgm:pt modelId="{C20D1B8B-A066-4650-83EA-E2BA78528A5B}" type="sibTrans" cxnId="{D34DE82D-1A83-45CC-9E67-54CDA5CAFEB6}">
      <dgm:prSet/>
      <dgm:spPr/>
      <dgm:t>
        <a:bodyPr/>
        <a:lstStyle/>
        <a:p>
          <a:endParaRPr lang="es-EC"/>
        </a:p>
      </dgm:t>
    </dgm:pt>
    <dgm:pt modelId="{803BE82A-9B97-4ADC-A09B-135E14F4D4ED}">
      <dgm:prSet custT="1"/>
      <dgm:spPr/>
      <dgm:t>
        <a:bodyPr/>
        <a:lstStyle/>
        <a:p>
          <a:r>
            <a:rPr lang="es-EC" sz="1300" dirty="0"/>
            <a:t>Un/a representante del GAD Provincial de </a:t>
          </a:r>
          <a:r>
            <a:rPr lang="es-EC" sz="1300" dirty="0" smtClean="0"/>
            <a:t>Pichincha (voto dirimente);</a:t>
          </a:r>
          <a:endParaRPr lang="es-EC" sz="1300" dirty="0"/>
        </a:p>
      </dgm:t>
    </dgm:pt>
    <dgm:pt modelId="{2B2F6327-35C3-4A16-92F1-96D71B9365CC}" type="parTrans" cxnId="{99DF8DC4-01B4-4676-92BE-BA8AF3C4E507}">
      <dgm:prSet/>
      <dgm:spPr/>
      <dgm:t>
        <a:bodyPr/>
        <a:lstStyle/>
        <a:p>
          <a:endParaRPr lang="es-EC"/>
        </a:p>
      </dgm:t>
    </dgm:pt>
    <dgm:pt modelId="{64F5EF4D-9B70-43B2-A8CF-F3115AFF876C}" type="sibTrans" cxnId="{99DF8DC4-01B4-4676-92BE-BA8AF3C4E507}">
      <dgm:prSet/>
      <dgm:spPr/>
      <dgm:t>
        <a:bodyPr/>
        <a:lstStyle/>
        <a:p>
          <a:endParaRPr lang="es-EC"/>
        </a:p>
      </dgm:t>
    </dgm:pt>
    <dgm:pt modelId="{C71769AC-05FC-412D-86C1-268AD85C33F4}">
      <dgm:prSet custT="1"/>
      <dgm:spPr/>
      <dgm:t>
        <a:bodyPr/>
        <a:lstStyle/>
        <a:p>
          <a:r>
            <a:rPr lang="es-EC" sz="1300" dirty="0"/>
            <a:t>Un/a representante </a:t>
          </a:r>
          <a:r>
            <a:rPr lang="es-EC" sz="1300" dirty="0" smtClean="0"/>
            <a:t>del GAD DMQ;</a:t>
          </a:r>
          <a:endParaRPr lang="es-EC" sz="1300" dirty="0"/>
        </a:p>
      </dgm:t>
    </dgm:pt>
    <dgm:pt modelId="{8800AB2B-03E0-4D4F-BE3C-A7E4B0E6E347}" type="parTrans" cxnId="{E104709E-B2AC-47BE-89CB-61EC90611166}">
      <dgm:prSet/>
      <dgm:spPr/>
      <dgm:t>
        <a:bodyPr/>
        <a:lstStyle/>
        <a:p>
          <a:endParaRPr lang="es-EC"/>
        </a:p>
      </dgm:t>
    </dgm:pt>
    <dgm:pt modelId="{BB64B98C-A282-4813-B6BC-67769D68A5EC}" type="sibTrans" cxnId="{E104709E-B2AC-47BE-89CB-61EC90611166}">
      <dgm:prSet/>
      <dgm:spPr/>
      <dgm:t>
        <a:bodyPr/>
        <a:lstStyle/>
        <a:p>
          <a:endParaRPr lang="es-EC"/>
        </a:p>
      </dgm:t>
    </dgm:pt>
    <dgm:pt modelId="{8659AD10-827F-4C6B-AF62-BE697FC95D63}">
      <dgm:prSet custT="1"/>
      <dgm:spPr/>
      <dgm:t>
        <a:bodyPr/>
        <a:lstStyle/>
        <a:p>
          <a:r>
            <a:rPr lang="es-EC" sz="1300" dirty="0"/>
            <a:t>Un/a representante de los GAD parroquiales no mancomunados;</a:t>
          </a:r>
        </a:p>
      </dgm:t>
    </dgm:pt>
    <dgm:pt modelId="{2FA3F29E-A81C-4414-B1F0-7216662CCEFA}" type="parTrans" cxnId="{FCF3D811-A583-490C-9832-E03DE44086BD}">
      <dgm:prSet/>
      <dgm:spPr/>
      <dgm:t>
        <a:bodyPr/>
        <a:lstStyle/>
        <a:p>
          <a:endParaRPr lang="es-EC"/>
        </a:p>
      </dgm:t>
    </dgm:pt>
    <dgm:pt modelId="{7076CE98-AF1F-47EA-95CD-8601941BAC44}" type="sibTrans" cxnId="{FCF3D811-A583-490C-9832-E03DE44086BD}">
      <dgm:prSet/>
      <dgm:spPr/>
      <dgm:t>
        <a:bodyPr/>
        <a:lstStyle/>
        <a:p>
          <a:endParaRPr lang="es-EC"/>
        </a:p>
      </dgm:t>
    </dgm:pt>
    <dgm:pt modelId="{04D783D7-6B8E-4894-B69A-B41AF9BE3CFB}">
      <dgm:prSet custT="1"/>
      <dgm:spPr/>
      <dgm:t>
        <a:bodyPr/>
        <a:lstStyle/>
        <a:p>
          <a:r>
            <a:rPr lang="es-EC" sz="1300" dirty="0"/>
            <a:t>Un/a representante de la </a:t>
          </a:r>
          <a:r>
            <a:rPr lang="es-EC" sz="1300" dirty="0" smtClean="0"/>
            <a:t>Mancomunidad de GAD parroquiales del Chocó Andino de Pichincha.</a:t>
          </a:r>
          <a:endParaRPr lang="es-EC" sz="1300" dirty="0"/>
        </a:p>
      </dgm:t>
    </dgm:pt>
    <dgm:pt modelId="{B554EDF6-9081-47D3-A80E-DEF3FB84ED7E}" type="parTrans" cxnId="{E9D6F4E4-50ED-4E69-AA4A-E937FBE3332E}">
      <dgm:prSet/>
      <dgm:spPr/>
      <dgm:t>
        <a:bodyPr/>
        <a:lstStyle/>
        <a:p>
          <a:endParaRPr lang="es-EC"/>
        </a:p>
      </dgm:t>
    </dgm:pt>
    <dgm:pt modelId="{8E6B387E-D267-4F1C-A7E3-231AABA5ACC6}" type="sibTrans" cxnId="{E9D6F4E4-50ED-4E69-AA4A-E937FBE3332E}">
      <dgm:prSet/>
      <dgm:spPr/>
      <dgm:t>
        <a:bodyPr/>
        <a:lstStyle/>
        <a:p>
          <a:endParaRPr lang="es-EC"/>
        </a:p>
      </dgm:t>
    </dgm:pt>
    <dgm:pt modelId="{80221E9C-670D-48A0-8852-DDE5E8D68FCC}">
      <dgm:prSet custT="1"/>
      <dgm:spPr/>
      <dgm:t>
        <a:bodyPr/>
        <a:lstStyle/>
        <a:p>
          <a:r>
            <a:rPr lang="es-EC" sz="1300" dirty="0" smtClean="0"/>
            <a:t>El/la coordinador/a de la comisión técnica de conservación;</a:t>
          </a:r>
          <a:endParaRPr lang="es-EC" sz="1300" dirty="0"/>
        </a:p>
      </dgm:t>
    </dgm:pt>
    <dgm:pt modelId="{02E16110-0204-4E35-A95C-C797091802A1}" type="parTrans" cxnId="{0414A985-9DBB-4307-A54B-40123C8395B9}">
      <dgm:prSet/>
      <dgm:spPr/>
      <dgm:t>
        <a:bodyPr/>
        <a:lstStyle/>
        <a:p>
          <a:endParaRPr lang="es-EC"/>
        </a:p>
      </dgm:t>
    </dgm:pt>
    <dgm:pt modelId="{09F0B168-8BBA-4399-9849-1F8B93CC7C64}" type="sibTrans" cxnId="{0414A985-9DBB-4307-A54B-40123C8395B9}">
      <dgm:prSet/>
      <dgm:spPr/>
      <dgm:t>
        <a:bodyPr/>
        <a:lstStyle/>
        <a:p>
          <a:endParaRPr lang="es-EC"/>
        </a:p>
      </dgm:t>
    </dgm:pt>
    <dgm:pt modelId="{F5927188-CACF-4100-8143-1F69F4BA91EF}">
      <dgm:prSet custT="1"/>
      <dgm:spPr/>
      <dgm:t>
        <a:bodyPr/>
        <a:lstStyle/>
        <a:p>
          <a:r>
            <a:rPr lang="es-EC" sz="1300" dirty="0" smtClean="0"/>
            <a:t>El/la coordinador/a de la comisión técnica de producción sostenible.;</a:t>
          </a:r>
          <a:endParaRPr lang="es-EC" sz="1300" dirty="0"/>
        </a:p>
      </dgm:t>
    </dgm:pt>
    <dgm:pt modelId="{BF648087-9455-49D2-898B-98E24B291B21}" type="parTrans" cxnId="{80FB4494-A665-4E84-BA43-4633556A84DC}">
      <dgm:prSet/>
      <dgm:spPr/>
      <dgm:t>
        <a:bodyPr/>
        <a:lstStyle/>
        <a:p>
          <a:endParaRPr lang="es-EC"/>
        </a:p>
      </dgm:t>
    </dgm:pt>
    <dgm:pt modelId="{7690B8E8-EDD2-4B84-AD29-2257C1711E71}" type="sibTrans" cxnId="{80FB4494-A665-4E84-BA43-4633556A84DC}">
      <dgm:prSet/>
      <dgm:spPr/>
      <dgm:t>
        <a:bodyPr/>
        <a:lstStyle/>
        <a:p>
          <a:endParaRPr lang="es-EC"/>
        </a:p>
      </dgm:t>
    </dgm:pt>
    <dgm:pt modelId="{0062A5F6-C9D3-492C-88C3-799B43BEA921}">
      <dgm:prSet custT="1"/>
      <dgm:spPr/>
      <dgm:t>
        <a:bodyPr/>
        <a:lstStyle/>
        <a:p>
          <a:r>
            <a:rPr lang="es-EC" sz="1300" dirty="0" smtClean="0"/>
            <a:t>El/la coordinador/a de la comisión técnica de apoyo a la gestión.</a:t>
          </a:r>
          <a:endParaRPr lang="es-EC" sz="1300" dirty="0"/>
        </a:p>
      </dgm:t>
    </dgm:pt>
    <dgm:pt modelId="{3F029CBA-AD92-418F-8E48-888ED476CBDF}" type="parTrans" cxnId="{989B63C5-0461-4A24-9870-540C604EEA65}">
      <dgm:prSet/>
      <dgm:spPr/>
      <dgm:t>
        <a:bodyPr/>
        <a:lstStyle/>
        <a:p>
          <a:endParaRPr lang="es-EC"/>
        </a:p>
      </dgm:t>
    </dgm:pt>
    <dgm:pt modelId="{D71A6157-0988-43BB-A9F4-AA9F0860A31D}" type="sibTrans" cxnId="{989B63C5-0461-4A24-9870-540C604EEA65}">
      <dgm:prSet/>
      <dgm:spPr/>
      <dgm:t>
        <a:bodyPr/>
        <a:lstStyle/>
        <a:p>
          <a:endParaRPr lang="es-EC"/>
        </a:p>
      </dgm:t>
    </dgm:pt>
    <dgm:pt modelId="{F47B8C2A-92A7-49EB-86E1-161DAA851D30}">
      <dgm:prSet phldrT="[Texto]" custT="1"/>
      <dgm:spPr/>
      <dgm:t>
        <a:bodyPr/>
        <a:lstStyle/>
        <a:p>
          <a:pPr algn="just"/>
          <a:r>
            <a:rPr lang="es-EC" sz="1400" dirty="0" smtClean="0"/>
            <a:t>La designación de los GAD parroquiales no mancomunados se aplica igualmente el principio de </a:t>
          </a:r>
          <a:r>
            <a:rPr lang="es-EC" sz="1400" dirty="0" err="1" smtClean="0"/>
            <a:t>alternatividad</a:t>
          </a:r>
          <a:r>
            <a:rPr lang="es-EC" sz="1400" dirty="0" smtClean="0"/>
            <a:t> de la siguiente manera: a) Período 1: Representante del GAD de </a:t>
          </a:r>
          <a:r>
            <a:rPr lang="es-EC" sz="1400" dirty="0" err="1" smtClean="0"/>
            <a:t>Lloa</a:t>
          </a:r>
          <a:r>
            <a:rPr lang="es-EC" sz="1400" dirty="0" smtClean="0"/>
            <a:t>, b) </a:t>
          </a:r>
          <a:r>
            <a:rPr lang="pt-BR" sz="1400" dirty="0" smtClean="0"/>
            <a:t>Período 2: Representante </a:t>
          </a:r>
          <a:r>
            <a:rPr lang="pt-BR" sz="1400" dirty="0" err="1" smtClean="0"/>
            <a:t>del</a:t>
          </a:r>
          <a:r>
            <a:rPr lang="pt-BR" sz="1400" dirty="0" smtClean="0"/>
            <a:t> GAD de </a:t>
          </a:r>
          <a:r>
            <a:rPr lang="pt-BR" sz="1400" dirty="0" err="1" smtClean="0"/>
            <a:t>Pomasqui</a:t>
          </a:r>
          <a:r>
            <a:rPr lang="pt-BR" sz="1400" dirty="0" smtClean="0"/>
            <a:t>, c) </a:t>
          </a:r>
          <a:r>
            <a:rPr lang="es-EC" sz="1400" dirty="0" smtClean="0"/>
            <a:t>Período 3: Representante del GAD de San Antonio, d) Período 4: Representante del GAD de San José de Minas.</a:t>
          </a:r>
          <a:endParaRPr lang="es-EC" sz="1400" dirty="0"/>
        </a:p>
      </dgm:t>
    </dgm:pt>
    <dgm:pt modelId="{3B86E0A5-EE8A-40E7-B3BF-95601E9E977A}" type="parTrans" cxnId="{264FC8A5-E6C0-4AE2-9888-8E2CF1B90C09}">
      <dgm:prSet/>
      <dgm:spPr/>
      <dgm:t>
        <a:bodyPr/>
        <a:lstStyle/>
        <a:p>
          <a:endParaRPr lang="es-EC"/>
        </a:p>
      </dgm:t>
    </dgm:pt>
    <dgm:pt modelId="{AC025B10-682E-4568-B8D9-BA41CC51AC33}" type="sibTrans" cxnId="{264FC8A5-E6C0-4AE2-9888-8E2CF1B90C09}">
      <dgm:prSet/>
      <dgm:spPr/>
      <dgm:t>
        <a:bodyPr/>
        <a:lstStyle/>
        <a:p>
          <a:endParaRPr lang="es-EC"/>
        </a:p>
      </dgm:t>
    </dgm:pt>
    <dgm:pt modelId="{C380DCB1-AA97-4EF0-BAA5-649C083C87CF}">
      <dgm:prSet phldrT="[Texto]" custT="1"/>
      <dgm:spPr/>
      <dgm:t>
        <a:bodyPr/>
        <a:lstStyle/>
        <a:p>
          <a:r>
            <a:rPr lang="es-EC" sz="1400" dirty="0"/>
            <a:t>Designación de un </a:t>
          </a:r>
          <a:r>
            <a:rPr lang="es-EC" sz="1400" dirty="0" smtClean="0"/>
            <a:t>Coordinador/a </a:t>
          </a:r>
          <a:r>
            <a:rPr lang="es-EC" sz="1400" dirty="0"/>
            <a:t>y </a:t>
          </a:r>
          <a:r>
            <a:rPr lang="es-EC" sz="1400" dirty="0" smtClean="0"/>
            <a:t>secretario/a.</a:t>
          </a:r>
          <a:endParaRPr lang="es-EC" sz="1400" dirty="0"/>
        </a:p>
      </dgm:t>
    </dgm:pt>
    <dgm:pt modelId="{D5F5CF33-A117-4F05-A86A-075E6BC4EE70}" type="parTrans" cxnId="{26AD65D4-21A3-4B72-999D-60B1245F9081}">
      <dgm:prSet/>
      <dgm:spPr/>
      <dgm:t>
        <a:bodyPr/>
        <a:lstStyle/>
        <a:p>
          <a:endParaRPr lang="es-EC"/>
        </a:p>
      </dgm:t>
    </dgm:pt>
    <dgm:pt modelId="{9B91A135-19F7-4DF5-B764-D00E429F7F4A}" type="sibTrans" cxnId="{26AD65D4-21A3-4B72-999D-60B1245F9081}">
      <dgm:prSet/>
      <dgm:spPr/>
      <dgm:t>
        <a:bodyPr/>
        <a:lstStyle/>
        <a:p>
          <a:endParaRPr lang="es-EC"/>
        </a:p>
      </dgm:t>
    </dgm:pt>
    <dgm:pt modelId="{16E1E5F5-0163-4280-ADBD-C79E9AA1549A}">
      <dgm:prSet phldrT="[Texto]" custT="1"/>
      <dgm:spPr/>
      <dgm:t>
        <a:bodyPr/>
        <a:lstStyle/>
        <a:p>
          <a:r>
            <a:rPr lang="es-EC" sz="1400" dirty="0" smtClean="0"/>
            <a:t>Elaborar los requerimientos presupuestarios de la Coordinación y del Plan de Gestión de la RBCAP.</a:t>
          </a:r>
          <a:endParaRPr lang="es-EC" sz="1400" dirty="0"/>
        </a:p>
      </dgm:t>
    </dgm:pt>
    <dgm:pt modelId="{6017B0DF-315C-4692-A131-D74696774637}" type="parTrans" cxnId="{9709D0E7-6E8D-42B2-AB5C-4AD387AE3EE5}">
      <dgm:prSet/>
      <dgm:spPr/>
      <dgm:t>
        <a:bodyPr/>
        <a:lstStyle/>
        <a:p>
          <a:endParaRPr lang="es-EC"/>
        </a:p>
      </dgm:t>
    </dgm:pt>
    <dgm:pt modelId="{AAEC8F7D-C52D-4F33-96FC-A35DBE32549C}" type="sibTrans" cxnId="{9709D0E7-6E8D-42B2-AB5C-4AD387AE3EE5}">
      <dgm:prSet/>
      <dgm:spPr/>
      <dgm:t>
        <a:bodyPr/>
        <a:lstStyle/>
        <a:p>
          <a:endParaRPr lang="es-EC"/>
        </a:p>
      </dgm:t>
    </dgm:pt>
    <dgm:pt modelId="{289A91E4-0FF1-4726-BE77-810D79DBB889}">
      <dgm:prSet phldrT="[Texto]" custT="1"/>
      <dgm:spPr/>
      <dgm:t>
        <a:bodyPr/>
        <a:lstStyle/>
        <a:p>
          <a:r>
            <a:rPr lang="es-EC" sz="1400" dirty="0" smtClean="0"/>
            <a:t>Articular, consensuar, coordinar a nivel interno y externo las propuestas de las comisiones técnicas.</a:t>
          </a:r>
          <a:endParaRPr lang="es-EC" sz="1400" dirty="0"/>
        </a:p>
      </dgm:t>
    </dgm:pt>
    <dgm:pt modelId="{CA78C9FB-EB81-42B3-A9D5-74BFBF3BC6D2}" type="parTrans" cxnId="{36964B68-0367-4CFB-BFDC-B8FDDE98F25C}">
      <dgm:prSet/>
      <dgm:spPr/>
      <dgm:t>
        <a:bodyPr/>
        <a:lstStyle/>
        <a:p>
          <a:endParaRPr lang="es-EC"/>
        </a:p>
      </dgm:t>
    </dgm:pt>
    <dgm:pt modelId="{0597DBD6-D86A-47EF-B1B9-57C25B421A6D}" type="sibTrans" cxnId="{36964B68-0367-4CFB-BFDC-B8FDDE98F25C}">
      <dgm:prSet/>
      <dgm:spPr/>
      <dgm:t>
        <a:bodyPr/>
        <a:lstStyle/>
        <a:p>
          <a:endParaRPr lang="es-EC"/>
        </a:p>
      </dgm:t>
    </dgm:pt>
    <dgm:pt modelId="{252011F2-14E6-400B-B26D-3E98FD4B83BE}">
      <dgm:prSet phldrT="[Texto]" custT="1"/>
      <dgm:spPr/>
      <dgm:t>
        <a:bodyPr/>
        <a:lstStyle/>
        <a:p>
          <a:r>
            <a:rPr lang="es-EC" sz="1400" dirty="0" smtClean="0"/>
            <a:t>Conocer y aprobar los informes elaborados por las comisiones  técnicas.</a:t>
          </a:r>
          <a:endParaRPr lang="es-EC" sz="1400" dirty="0"/>
        </a:p>
      </dgm:t>
    </dgm:pt>
    <dgm:pt modelId="{4E2D1117-167C-463F-B5D5-1D11B998AA2B}" type="parTrans" cxnId="{08AAA92F-A2A5-49C9-9C63-3EDDDA1B6DBC}">
      <dgm:prSet/>
      <dgm:spPr/>
      <dgm:t>
        <a:bodyPr/>
        <a:lstStyle/>
        <a:p>
          <a:endParaRPr lang="es-EC"/>
        </a:p>
      </dgm:t>
    </dgm:pt>
    <dgm:pt modelId="{96F8ECF6-9E0E-4AB7-926B-3B33BB88CE47}" type="sibTrans" cxnId="{08AAA92F-A2A5-49C9-9C63-3EDDDA1B6DBC}">
      <dgm:prSet/>
      <dgm:spPr/>
      <dgm:t>
        <a:bodyPr/>
        <a:lstStyle/>
        <a:p>
          <a:endParaRPr lang="es-EC"/>
        </a:p>
      </dgm:t>
    </dgm:pt>
    <dgm:pt modelId="{EB09243F-3D61-4BAB-8719-9A94D9BA4FDF}">
      <dgm:prSet phldrT="[Texto]" custT="1"/>
      <dgm:spPr/>
      <dgm:t>
        <a:bodyPr/>
        <a:lstStyle/>
        <a:p>
          <a:r>
            <a:rPr lang="es-ES" sz="1400" dirty="0" smtClean="0"/>
            <a:t>Establecer los mecanismos necesarios para </a:t>
          </a:r>
          <a:r>
            <a:rPr lang="es-ES" sz="1400" dirty="0" err="1" smtClean="0"/>
            <a:t>operativizar</a:t>
          </a:r>
          <a:r>
            <a:rPr lang="es-ES" sz="1400" dirty="0" smtClean="0"/>
            <a:t> el plan de gestión y los planes operativos que se desarrollen para la gestión de la RBCAP.</a:t>
          </a:r>
          <a:endParaRPr lang="es-EC" sz="1400" dirty="0"/>
        </a:p>
      </dgm:t>
    </dgm:pt>
    <dgm:pt modelId="{82616A1C-9A27-4DC7-8738-33CCB14B4BDF}" type="parTrans" cxnId="{82E741D1-AD0A-4F9D-9389-3D056905D97B}">
      <dgm:prSet/>
      <dgm:spPr/>
      <dgm:t>
        <a:bodyPr/>
        <a:lstStyle/>
        <a:p>
          <a:endParaRPr lang="es-EC"/>
        </a:p>
      </dgm:t>
    </dgm:pt>
    <dgm:pt modelId="{CF3EB730-7C68-4E9B-846F-AF88AFC9ED2D}" type="sibTrans" cxnId="{82E741D1-AD0A-4F9D-9389-3D056905D97B}">
      <dgm:prSet/>
      <dgm:spPr/>
      <dgm:t>
        <a:bodyPr/>
        <a:lstStyle/>
        <a:p>
          <a:endParaRPr lang="es-EC"/>
        </a:p>
      </dgm:t>
    </dgm:pt>
    <dgm:pt modelId="{A8ABE46B-DABB-4663-9998-C4A836667E2E}">
      <dgm:prSet phldrT="[Texto]" custT="1"/>
      <dgm:spPr/>
      <dgm:t>
        <a:bodyPr/>
        <a:lstStyle/>
        <a:p>
          <a:r>
            <a:rPr lang="es-EC" sz="1400" dirty="0" smtClean="0"/>
            <a:t>Invitar y aceptar las solicitudes de los actores que conformarían el Grupo Asesor Técnico.</a:t>
          </a:r>
          <a:endParaRPr lang="es-EC" sz="1400" dirty="0"/>
        </a:p>
      </dgm:t>
    </dgm:pt>
    <dgm:pt modelId="{B3E22629-FC92-4763-AE27-ABB83B83B20D}" type="parTrans" cxnId="{24A3A894-35D7-4110-8812-C95E7F75BE43}">
      <dgm:prSet/>
      <dgm:spPr/>
      <dgm:t>
        <a:bodyPr/>
        <a:lstStyle/>
        <a:p>
          <a:endParaRPr lang="es-EC"/>
        </a:p>
      </dgm:t>
    </dgm:pt>
    <dgm:pt modelId="{35DFD137-671B-434D-AEF2-D5E9F9EE3FC4}" type="sibTrans" cxnId="{24A3A894-35D7-4110-8812-C95E7F75BE43}">
      <dgm:prSet/>
      <dgm:spPr/>
      <dgm:t>
        <a:bodyPr/>
        <a:lstStyle/>
        <a:p>
          <a:endParaRPr lang="es-EC"/>
        </a:p>
      </dgm:t>
    </dgm:pt>
    <dgm:pt modelId="{3DB5D842-06EE-4CFA-B379-49C25BE2E2CC}">
      <dgm:prSet custT="1"/>
      <dgm:spPr/>
      <dgm:t>
        <a:bodyPr/>
        <a:lstStyle/>
        <a:p>
          <a:r>
            <a:rPr lang="es-EC" sz="1300" dirty="0" smtClean="0"/>
            <a:t>Un/a representante de los GAD San Miguel de los Bancos</a:t>
          </a:r>
          <a:endParaRPr lang="es-EC" sz="1300" dirty="0"/>
        </a:p>
      </dgm:t>
    </dgm:pt>
    <dgm:pt modelId="{A47FE098-AAE1-4620-9010-E60480CF97E1}" type="parTrans" cxnId="{5953201A-8260-407F-889F-A2249F18B5B5}">
      <dgm:prSet/>
      <dgm:spPr/>
      <dgm:t>
        <a:bodyPr/>
        <a:lstStyle/>
        <a:p>
          <a:endParaRPr lang="es-EC"/>
        </a:p>
      </dgm:t>
    </dgm:pt>
    <dgm:pt modelId="{229437C0-521B-4FA1-96C8-C142558BA6E2}" type="sibTrans" cxnId="{5953201A-8260-407F-889F-A2249F18B5B5}">
      <dgm:prSet/>
      <dgm:spPr/>
      <dgm:t>
        <a:bodyPr/>
        <a:lstStyle/>
        <a:p>
          <a:endParaRPr lang="es-EC"/>
        </a:p>
      </dgm:t>
    </dgm:pt>
    <dgm:pt modelId="{5AFA7F79-7569-4DFC-A2F6-8AC7D052901B}">
      <dgm:prSet custT="1"/>
      <dgm:spPr/>
      <dgm:t>
        <a:bodyPr/>
        <a:lstStyle/>
        <a:p>
          <a:endParaRPr lang="es-EC" sz="1300" dirty="0"/>
        </a:p>
      </dgm:t>
    </dgm:pt>
    <dgm:pt modelId="{3B6A01A4-27F8-40DC-8B34-481210B0822D}" type="parTrans" cxnId="{318E4E99-E561-43C5-8CB8-94D30EF74A39}">
      <dgm:prSet/>
      <dgm:spPr/>
      <dgm:t>
        <a:bodyPr/>
        <a:lstStyle/>
        <a:p>
          <a:endParaRPr lang="es-EC"/>
        </a:p>
      </dgm:t>
    </dgm:pt>
    <dgm:pt modelId="{9BFF00DD-8B0F-4177-81F0-CB0F7A6E46B7}" type="sibTrans" cxnId="{318E4E99-E561-43C5-8CB8-94D30EF74A39}">
      <dgm:prSet/>
      <dgm:spPr/>
      <dgm:t>
        <a:bodyPr/>
        <a:lstStyle/>
        <a:p>
          <a:endParaRPr lang="es-EC"/>
        </a:p>
      </dgm:t>
    </dgm:pt>
    <dgm:pt modelId="{37C76A58-A305-4392-AD6C-785B0FBDD2BE}">
      <dgm:prSet custT="1"/>
      <dgm:spPr/>
      <dgm:t>
        <a:bodyPr/>
        <a:lstStyle/>
        <a:p>
          <a:r>
            <a:rPr lang="es-EC" sz="1300" dirty="0" smtClean="0"/>
            <a:t>Un/a representante Pedro Vicente Maldonado.</a:t>
          </a:r>
          <a:endParaRPr lang="es-EC" sz="1300" dirty="0"/>
        </a:p>
      </dgm:t>
    </dgm:pt>
    <dgm:pt modelId="{5043FE8B-7F65-40D2-BD4D-CAED12B36552}" type="parTrans" cxnId="{1C02196A-A91D-4766-A8ED-B29DC3ACCB1E}">
      <dgm:prSet/>
      <dgm:spPr/>
      <dgm:t>
        <a:bodyPr/>
        <a:lstStyle/>
        <a:p>
          <a:endParaRPr lang="es-EC"/>
        </a:p>
      </dgm:t>
    </dgm:pt>
    <dgm:pt modelId="{755B443A-6FB3-43AC-B8B3-AAFF3216B14E}" type="sibTrans" cxnId="{1C02196A-A91D-4766-A8ED-B29DC3ACCB1E}">
      <dgm:prSet/>
      <dgm:spPr/>
      <dgm:t>
        <a:bodyPr/>
        <a:lstStyle/>
        <a:p>
          <a:endParaRPr lang="es-EC"/>
        </a:p>
      </dgm:t>
    </dgm:pt>
    <dgm:pt modelId="{5115A25B-E71A-4A1F-B048-89F7F3FFBC6D}">
      <dgm:prSet phldrT="[Texto]" custT="1"/>
      <dgm:spPr/>
      <dgm:t>
        <a:bodyPr/>
        <a:lstStyle/>
        <a:p>
          <a:pPr algn="just"/>
          <a:r>
            <a:rPr lang="es-EC" sz="1400" dirty="0" smtClean="0"/>
            <a:t>Las comisiones técnicas eligen sus representantes entre sus integrantes que no pertenezcan a entidades públicas.</a:t>
          </a:r>
          <a:endParaRPr lang="es-EC" sz="1400" dirty="0"/>
        </a:p>
      </dgm:t>
    </dgm:pt>
    <dgm:pt modelId="{F4E993BA-3B98-4FA9-97F2-F359C88F6980}" type="parTrans" cxnId="{29F34FCC-0476-4D7F-98E9-1884A6CBC18D}">
      <dgm:prSet/>
      <dgm:spPr/>
      <dgm:t>
        <a:bodyPr/>
        <a:lstStyle/>
        <a:p>
          <a:endParaRPr lang="es-EC"/>
        </a:p>
      </dgm:t>
    </dgm:pt>
    <dgm:pt modelId="{D8803130-D48C-4180-93DB-9C385D9F586C}" type="sibTrans" cxnId="{29F34FCC-0476-4D7F-98E9-1884A6CBC18D}">
      <dgm:prSet/>
      <dgm:spPr/>
      <dgm:t>
        <a:bodyPr/>
        <a:lstStyle/>
        <a:p>
          <a:endParaRPr lang="es-EC"/>
        </a:p>
      </dgm:t>
    </dgm:pt>
    <dgm:pt modelId="{DA54DEBE-4A87-4D95-B2C1-C2C83FC6922E}">
      <dgm:prSet phldrT="[Texto]" custT="1"/>
      <dgm:spPr/>
      <dgm:t>
        <a:bodyPr/>
        <a:lstStyle/>
        <a:p>
          <a:pPr algn="just"/>
          <a:r>
            <a:rPr lang="es-EC" sz="1400" dirty="0" smtClean="0"/>
            <a:t>El representante de las comisiones no pueden provenir de una misma organización.</a:t>
          </a:r>
          <a:endParaRPr lang="es-EC" sz="1400" dirty="0"/>
        </a:p>
      </dgm:t>
    </dgm:pt>
    <dgm:pt modelId="{29519139-5152-40F8-ACC3-A3D3086D9876}" type="parTrans" cxnId="{844949F1-126C-4C95-9625-C331D9F2713A}">
      <dgm:prSet/>
      <dgm:spPr/>
      <dgm:t>
        <a:bodyPr/>
        <a:lstStyle/>
        <a:p>
          <a:endParaRPr lang="es-EC"/>
        </a:p>
      </dgm:t>
    </dgm:pt>
    <dgm:pt modelId="{5AC2CE44-A13B-4E65-967D-1B7EC6BADF7D}" type="sibTrans" cxnId="{844949F1-126C-4C95-9625-C331D9F2713A}">
      <dgm:prSet/>
      <dgm:spPr/>
      <dgm:t>
        <a:bodyPr/>
        <a:lstStyle/>
        <a:p>
          <a:endParaRPr lang="es-EC"/>
        </a:p>
      </dgm:t>
    </dgm:pt>
    <dgm:pt modelId="{764907FC-9E8A-4402-BAD3-14CEBCFC69BA}" type="pres">
      <dgm:prSet presAssocID="{CA137FE0-534A-4240-BA2E-08F6FA1BAAB0}" presName="Name0" presStyleCnt="0">
        <dgm:presLayoutVars>
          <dgm:dir/>
          <dgm:animLvl val="lvl"/>
          <dgm:resizeHandles val="exact"/>
        </dgm:presLayoutVars>
      </dgm:prSet>
      <dgm:spPr/>
      <dgm:t>
        <a:bodyPr/>
        <a:lstStyle/>
        <a:p>
          <a:endParaRPr lang="es-EC"/>
        </a:p>
      </dgm:t>
    </dgm:pt>
    <dgm:pt modelId="{71BD2107-B41F-4A06-A407-1E17D7C6E9EB}" type="pres">
      <dgm:prSet presAssocID="{4F6D1247-5D98-4553-BE65-BA839CC66E96}" presName="composite" presStyleCnt="0"/>
      <dgm:spPr/>
    </dgm:pt>
    <dgm:pt modelId="{735A4B2F-1C03-418F-94AA-FA2CC01DE137}" type="pres">
      <dgm:prSet presAssocID="{4F6D1247-5D98-4553-BE65-BA839CC66E96}" presName="parTx" presStyleLbl="alignNode1" presStyleIdx="0" presStyleCnt="3">
        <dgm:presLayoutVars>
          <dgm:chMax val="0"/>
          <dgm:chPref val="0"/>
          <dgm:bulletEnabled val="1"/>
        </dgm:presLayoutVars>
      </dgm:prSet>
      <dgm:spPr/>
      <dgm:t>
        <a:bodyPr/>
        <a:lstStyle/>
        <a:p>
          <a:endParaRPr lang="es-EC"/>
        </a:p>
      </dgm:t>
    </dgm:pt>
    <dgm:pt modelId="{DFE1AD21-0EFF-4E0B-BD05-19BF26136F51}" type="pres">
      <dgm:prSet presAssocID="{4F6D1247-5D98-4553-BE65-BA839CC66E96}" presName="desTx" presStyleLbl="alignAccFollowNode1" presStyleIdx="0" presStyleCnt="3">
        <dgm:presLayoutVars>
          <dgm:bulletEnabled val="1"/>
        </dgm:presLayoutVars>
      </dgm:prSet>
      <dgm:spPr/>
      <dgm:t>
        <a:bodyPr/>
        <a:lstStyle/>
        <a:p>
          <a:endParaRPr lang="es-EC"/>
        </a:p>
      </dgm:t>
    </dgm:pt>
    <dgm:pt modelId="{F1DE6B2F-32A2-4078-B76B-426E18B13512}" type="pres">
      <dgm:prSet presAssocID="{A20DCDE2-46B6-4B31-84C7-5801CD5E0BA7}" presName="space" presStyleCnt="0"/>
      <dgm:spPr/>
    </dgm:pt>
    <dgm:pt modelId="{381CB167-0BFE-4106-BBD0-C1465329D518}" type="pres">
      <dgm:prSet presAssocID="{99C37FF0-F754-4962-AFE1-6071344E069C}" presName="composite" presStyleCnt="0"/>
      <dgm:spPr/>
    </dgm:pt>
    <dgm:pt modelId="{31885DEB-EA21-4263-BADE-0899E2A37033}" type="pres">
      <dgm:prSet presAssocID="{99C37FF0-F754-4962-AFE1-6071344E069C}" presName="parTx" presStyleLbl="alignNode1" presStyleIdx="1" presStyleCnt="3" custAng="10800000" custFlipVert="1" custScaleY="84682">
        <dgm:presLayoutVars>
          <dgm:chMax val="0"/>
          <dgm:chPref val="0"/>
          <dgm:bulletEnabled val="1"/>
        </dgm:presLayoutVars>
      </dgm:prSet>
      <dgm:spPr/>
      <dgm:t>
        <a:bodyPr/>
        <a:lstStyle/>
        <a:p>
          <a:endParaRPr lang="es-EC"/>
        </a:p>
      </dgm:t>
    </dgm:pt>
    <dgm:pt modelId="{D004A587-821F-4F72-A393-61578FF63F29}" type="pres">
      <dgm:prSet presAssocID="{99C37FF0-F754-4962-AFE1-6071344E069C}" presName="desTx" presStyleLbl="alignAccFollowNode1" presStyleIdx="1" presStyleCnt="3">
        <dgm:presLayoutVars>
          <dgm:bulletEnabled val="1"/>
        </dgm:presLayoutVars>
      </dgm:prSet>
      <dgm:spPr/>
      <dgm:t>
        <a:bodyPr/>
        <a:lstStyle/>
        <a:p>
          <a:endParaRPr lang="es-EC"/>
        </a:p>
      </dgm:t>
    </dgm:pt>
    <dgm:pt modelId="{3CCC386C-701D-45EF-AD44-7F422EE2E80B}" type="pres">
      <dgm:prSet presAssocID="{63E4DF3A-9754-442B-8610-4AD68049BB2E}" presName="space" presStyleCnt="0"/>
      <dgm:spPr/>
    </dgm:pt>
    <dgm:pt modelId="{CDD3FDDA-CF44-47E3-8694-1D4CB51CC83D}" type="pres">
      <dgm:prSet presAssocID="{7CA10505-766C-40B4-98FA-2580DD2D68C2}" presName="composite" presStyleCnt="0"/>
      <dgm:spPr/>
    </dgm:pt>
    <dgm:pt modelId="{DCE0171E-850B-491F-B630-ED20AD070349}" type="pres">
      <dgm:prSet presAssocID="{7CA10505-766C-40B4-98FA-2580DD2D68C2}" presName="parTx" presStyleLbl="alignNode1" presStyleIdx="2" presStyleCnt="3">
        <dgm:presLayoutVars>
          <dgm:chMax val="0"/>
          <dgm:chPref val="0"/>
          <dgm:bulletEnabled val="1"/>
        </dgm:presLayoutVars>
      </dgm:prSet>
      <dgm:spPr/>
      <dgm:t>
        <a:bodyPr/>
        <a:lstStyle/>
        <a:p>
          <a:endParaRPr lang="es-EC"/>
        </a:p>
      </dgm:t>
    </dgm:pt>
    <dgm:pt modelId="{E5779C02-6787-4EBF-BD1B-56BCDB41485B}" type="pres">
      <dgm:prSet presAssocID="{7CA10505-766C-40B4-98FA-2580DD2D68C2}" presName="desTx" presStyleLbl="alignAccFollowNode1" presStyleIdx="2" presStyleCnt="3" custLinFactNeighborX="103" custLinFactNeighborY="-1100">
        <dgm:presLayoutVars>
          <dgm:bulletEnabled val="1"/>
        </dgm:presLayoutVars>
      </dgm:prSet>
      <dgm:spPr/>
      <dgm:t>
        <a:bodyPr/>
        <a:lstStyle/>
        <a:p>
          <a:endParaRPr lang="es-EC"/>
        </a:p>
      </dgm:t>
    </dgm:pt>
  </dgm:ptLst>
  <dgm:cxnLst>
    <dgm:cxn modelId="{8D0247C3-ABF7-4032-828A-599534A06EE2}" type="presOf" srcId="{0062A5F6-C9D3-492C-88C3-799B43BEA921}" destId="{D004A587-821F-4F72-A393-61578FF63F29}" srcOrd="0" destOrd="9" presId="urn:microsoft.com/office/officeart/2005/8/layout/hList1"/>
    <dgm:cxn modelId="{E104709E-B2AC-47BE-89CB-61EC90611166}" srcId="{99C37FF0-F754-4962-AFE1-6071344E069C}" destId="{C71769AC-05FC-412D-86C1-268AD85C33F4}" srcOrd="2" destOrd="0" parTransId="{8800AB2B-03E0-4D4F-BE3C-A7E4B0E6E347}" sibTransId="{BB64B98C-A282-4813-B6BC-67769D68A5EC}"/>
    <dgm:cxn modelId="{8929B88C-28FF-4F57-889B-418B9FBB2A00}" type="presOf" srcId="{3DB5D842-06EE-4CFA-B379-49C25BE2E2CC}" destId="{D004A587-821F-4F72-A393-61578FF63F29}" srcOrd="0" destOrd="3" presId="urn:microsoft.com/office/officeart/2005/8/layout/hList1"/>
    <dgm:cxn modelId="{77CE6CC3-5081-499D-A925-81A37CB7555E}" type="presOf" srcId="{5E15CC1F-9BA6-48E5-BE53-BBD5550CDDC6}" destId="{DFE1AD21-0EFF-4E0B-BD05-19BF26136F51}" srcOrd="0" destOrd="3" presId="urn:microsoft.com/office/officeart/2005/8/layout/hList1"/>
    <dgm:cxn modelId="{24A3A894-35D7-4110-8812-C95E7F75BE43}" srcId="{4F6D1247-5D98-4553-BE65-BA839CC66E96}" destId="{A8ABE46B-DABB-4663-9998-C4A836667E2E}" srcOrd="5" destOrd="0" parTransId="{B3E22629-FC92-4763-AE27-ABB83B83B20D}" sibTransId="{35DFD137-671B-434D-AEF2-D5E9F9EE3FC4}"/>
    <dgm:cxn modelId="{C720BDC4-3CFB-4356-ACDD-49C34490C33C}" type="presOf" srcId="{7CA10505-766C-40B4-98FA-2580DD2D68C2}" destId="{DCE0171E-850B-491F-B630-ED20AD070349}" srcOrd="0" destOrd="0" presId="urn:microsoft.com/office/officeart/2005/8/layout/hList1"/>
    <dgm:cxn modelId="{7AD336CC-088B-4951-BA7E-9E6B228AB6A2}" type="presOf" srcId="{DA54DEBE-4A87-4D95-B2C1-C2C83FC6922E}" destId="{E5779C02-6787-4EBF-BD1B-56BCDB41485B}" srcOrd="0" destOrd="3" presId="urn:microsoft.com/office/officeart/2005/8/layout/hList1"/>
    <dgm:cxn modelId="{FCF3D811-A583-490C-9832-E03DE44086BD}" srcId="{99C37FF0-F754-4962-AFE1-6071344E069C}" destId="{8659AD10-827F-4C6B-AF62-BE697FC95D63}" srcOrd="5" destOrd="0" parTransId="{2FA3F29E-A81C-4414-B1F0-7216662CCEFA}" sibTransId="{7076CE98-AF1F-47EA-95CD-8601941BAC44}"/>
    <dgm:cxn modelId="{3704FABE-0953-43DC-B451-97AF598E7DBC}" type="presOf" srcId="{04D783D7-6B8E-4894-B69A-B41AF9BE3CFB}" destId="{D004A587-821F-4F72-A393-61578FF63F29}" srcOrd="0" destOrd="6" presId="urn:microsoft.com/office/officeart/2005/8/layout/hList1"/>
    <dgm:cxn modelId="{74F5A933-E3E0-49C5-894E-920CB1DEE07B}" type="presOf" srcId="{99C37FF0-F754-4962-AFE1-6071344E069C}" destId="{31885DEB-EA21-4263-BADE-0899E2A37033}" srcOrd="0" destOrd="0" presId="urn:microsoft.com/office/officeart/2005/8/layout/hList1"/>
    <dgm:cxn modelId="{055116EF-2D7C-4171-BFE6-03D983F5100A}" type="presOf" srcId="{80221E9C-670D-48A0-8852-DDE5E8D68FCC}" destId="{D004A587-821F-4F72-A393-61578FF63F29}" srcOrd="0" destOrd="7" presId="urn:microsoft.com/office/officeart/2005/8/layout/hList1"/>
    <dgm:cxn modelId="{C8AC5979-8775-4908-BC7C-CA3750477A59}" type="presOf" srcId="{CA137FE0-534A-4240-BA2E-08F6FA1BAAB0}" destId="{764907FC-9E8A-4402-BAD3-14CEBCFC69BA}" srcOrd="0" destOrd="0" presId="urn:microsoft.com/office/officeart/2005/8/layout/hList1"/>
    <dgm:cxn modelId="{86E04144-5273-4D3A-A80B-A0DAC7D9D081}" type="presOf" srcId="{F47B8C2A-92A7-49EB-86E1-161DAA851D30}" destId="{E5779C02-6787-4EBF-BD1B-56BCDB41485B}" srcOrd="0" destOrd="1" presId="urn:microsoft.com/office/officeart/2005/8/layout/hList1"/>
    <dgm:cxn modelId="{82E741D1-AD0A-4F9D-9389-3D056905D97B}" srcId="{4F6D1247-5D98-4553-BE65-BA839CC66E96}" destId="{EB09243F-3D61-4BAB-8719-9A94D9BA4FDF}" srcOrd="0" destOrd="0" parTransId="{82616A1C-9A27-4DC7-8738-33CCB14B4BDF}" sibTransId="{CF3EB730-7C68-4E9B-846F-AF88AFC9ED2D}"/>
    <dgm:cxn modelId="{590F870C-6C7F-4326-A16E-572573EE5B99}" type="presOf" srcId="{F5927188-CACF-4100-8143-1F69F4BA91EF}" destId="{D004A587-821F-4F72-A393-61578FF63F29}" srcOrd="0" destOrd="8" presId="urn:microsoft.com/office/officeart/2005/8/layout/hList1"/>
    <dgm:cxn modelId="{0414A985-9DBB-4307-A54B-40123C8395B9}" srcId="{99C37FF0-F754-4962-AFE1-6071344E069C}" destId="{80221E9C-670D-48A0-8852-DDE5E8D68FCC}" srcOrd="7" destOrd="0" parTransId="{02E16110-0204-4E35-A95C-C797091802A1}" sibTransId="{09F0B168-8BBA-4399-9849-1F8B93CC7C64}"/>
    <dgm:cxn modelId="{36964B68-0367-4CFB-BFDC-B8FDDE98F25C}" srcId="{4F6D1247-5D98-4553-BE65-BA839CC66E96}" destId="{289A91E4-0FF1-4726-BE77-810D79DBB889}" srcOrd="1" destOrd="0" parTransId="{CA78C9FB-EB81-42B3-A9D5-74BFBF3BC6D2}" sibTransId="{0597DBD6-D86A-47EF-B1B9-57C25B421A6D}"/>
    <dgm:cxn modelId="{A802462C-5327-4AFB-ADA6-1AB0DC6B9D2A}" srcId="{CA137FE0-534A-4240-BA2E-08F6FA1BAAB0}" destId="{7CA10505-766C-40B4-98FA-2580DD2D68C2}" srcOrd="2" destOrd="0" parTransId="{C1E8C50D-5E45-41C3-ACD7-48DB9E736534}" sibTransId="{2A3B2534-2115-46C6-B025-41CC7A61145B}"/>
    <dgm:cxn modelId="{D2A903CA-10C5-4B8B-8BCF-84D7E6FAAFB5}" type="presOf" srcId="{4F6D1247-5D98-4553-BE65-BA839CC66E96}" destId="{735A4B2F-1C03-418F-94AA-FA2CC01DE137}" srcOrd="0" destOrd="0" presId="urn:microsoft.com/office/officeart/2005/8/layout/hList1"/>
    <dgm:cxn modelId="{E9D6F4E4-50ED-4E69-AA4A-E937FBE3332E}" srcId="{99C37FF0-F754-4962-AFE1-6071344E069C}" destId="{04D783D7-6B8E-4894-B69A-B41AF9BE3CFB}" srcOrd="6" destOrd="0" parTransId="{B554EDF6-9081-47D3-A80E-DEF3FB84ED7E}" sibTransId="{8E6B387E-D267-4F1C-A7E3-231AABA5ACC6}"/>
    <dgm:cxn modelId="{FC12C9D7-DBF2-4D06-ADAD-A1F03E9810E0}" type="presOf" srcId="{C71769AC-05FC-412D-86C1-268AD85C33F4}" destId="{D004A587-821F-4F72-A393-61578FF63F29}" srcOrd="0" destOrd="2" presId="urn:microsoft.com/office/officeart/2005/8/layout/hList1"/>
    <dgm:cxn modelId="{D05E8BEC-EC13-42FC-8E03-6057C24996AB}" type="presOf" srcId="{37C76A58-A305-4392-AD6C-785B0FBDD2BE}" destId="{D004A587-821F-4F72-A393-61578FF63F29}" srcOrd="0" destOrd="4" presId="urn:microsoft.com/office/officeart/2005/8/layout/hList1"/>
    <dgm:cxn modelId="{9EB7068B-775A-452B-BAEB-3DB18FF2E5A4}" type="presOf" srcId="{EB09243F-3D61-4BAB-8719-9A94D9BA4FDF}" destId="{DFE1AD21-0EFF-4E0B-BD05-19BF26136F51}" srcOrd="0" destOrd="0" presId="urn:microsoft.com/office/officeart/2005/8/layout/hList1"/>
    <dgm:cxn modelId="{CDB28F39-F531-4142-82A6-0A9E2785A3FF}" type="presOf" srcId="{C3A04FCD-F7E6-45F3-93A8-E386EB654936}" destId="{E5779C02-6787-4EBF-BD1B-56BCDB41485B}" srcOrd="0" destOrd="0" presId="urn:microsoft.com/office/officeart/2005/8/layout/hList1"/>
    <dgm:cxn modelId="{ADC1AA45-71B7-42B7-A33F-C15598FFD7BA}" type="presOf" srcId="{8659AD10-827F-4C6B-AF62-BE697FC95D63}" destId="{D004A587-821F-4F72-A393-61578FF63F29}" srcOrd="0" destOrd="5" presId="urn:microsoft.com/office/officeart/2005/8/layout/hList1"/>
    <dgm:cxn modelId="{318E4E99-E561-43C5-8CB8-94D30EF74A39}" srcId="{99C37FF0-F754-4962-AFE1-6071344E069C}" destId="{5AFA7F79-7569-4DFC-A2F6-8AC7D052901B}" srcOrd="10" destOrd="0" parTransId="{3B6A01A4-27F8-40DC-8B34-481210B0822D}" sibTransId="{9BFF00DD-8B0F-4177-81F0-CB0F7A6E46B7}"/>
    <dgm:cxn modelId="{66A3CF83-602E-44CF-B256-E20E9CF99E8A}" srcId="{4F6D1247-5D98-4553-BE65-BA839CC66E96}" destId="{5E15CC1F-9BA6-48E5-BE53-BBD5550CDDC6}" srcOrd="3" destOrd="0" parTransId="{EE7D2730-27DF-41B8-83D1-436C63E231F2}" sibTransId="{3267BD6E-3CA4-4411-8CB7-0D25201C8B2C}"/>
    <dgm:cxn modelId="{80FB4494-A665-4E84-BA43-4633556A84DC}" srcId="{99C37FF0-F754-4962-AFE1-6071344E069C}" destId="{F5927188-CACF-4100-8143-1F69F4BA91EF}" srcOrd="8" destOrd="0" parTransId="{BF648087-9455-49D2-898B-98E24B291B21}" sibTransId="{7690B8E8-EDD2-4B84-AD29-2257C1711E71}"/>
    <dgm:cxn modelId="{989B63C5-0461-4A24-9870-540C604EEA65}" srcId="{99C37FF0-F754-4962-AFE1-6071344E069C}" destId="{0062A5F6-C9D3-492C-88C3-799B43BEA921}" srcOrd="9" destOrd="0" parTransId="{3F029CBA-AD92-418F-8E48-888ED476CBDF}" sibTransId="{D71A6157-0988-43BB-A9F4-AA9F0860A31D}"/>
    <dgm:cxn modelId="{03D14448-5808-4468-AAD4-2D2DE44EED09}" type="presOf" srcId="{289A91E4-0FF1-4726-BE77-810D79DBB889}" destId="{DFE1AD21-0EFF-4E0B-BD05-19BF26136F51}" srcOrd="0" destOrd="1" presId="urn:microsoft.com/office/officeart/2005/8/layout/hList1"/>
    <dgm:cxn modelId="{29F34FCC-0476-4D7F-98E9-1884A6CBC18D}" srcId="{7CA10505-766C-40B4-98FA-2580DD2D68C2}" destId="{5115A25B-E71A-4A1F-B048-89F7F3FFBC6D}" srcOrd="2" destOrd="0" parTransId="{F4E993BA-3B98-4FA9-97F2-F359C88F6980}" sibTransId="{D8803130-D48C-4180-93DB-9C385D9F586C}"/>
    <dgm:cxn modelId="{26AD65D4-21A3-4B72-999D-60B1245F9081}" srcId="{4F6D1247-5D98-4553-BE65-BA839CC66E96}" destId="{C380DCB1-AA97-4EF0-BAA5-649C083C87CF}" srcOrd="6" destOrd="0" parTransId="{D5F5CF33-A117-4F05-A86A-075E6BC4EE70}" sibTransId="{9B91A135-19F7-4DF5-B764-D00E429F7F4A}"/>
    <dgm:cxn modelId="{EF47C1F0-D01F-47EB-B14D-F277B3FDE599}" type="presOf" srcId="{16E1E5F5-0163-4280-ADBD-C79E9AA1549A}" destId="{DFE1AD21-0EFF-4E0B-BD05-19BF26136F51}" srcOrd="0" destOrd="4" presId="urn:microsoft.com/office/officeart/2005/8/layout/hList1"/>
    <dgm:cxn modelId="{844949F1-126C-4C95-9625-C331D9F2713A}" srcId="{7CA10505-766C-40B4-98FA-2580DD2D68C2}" destId="{DA54DEBE-4A87-4D95-B2C1-C2C83FC6922E}" srcOrd="3" destOrd="0" parTransId="{29519139-5152-40F8-ACC3-A3D3086D9876}" sibTransId="{5AC2CE44-A13B-4E65-967D-1B7EC6BADF7D}"/>
    <dgm:cxn modelId="{99DF8DC4-01B4-4676-92BE-BA8AF3C4E507}" srcId="{99C37FF0-F754-4962-AFE1-6071344E069C}" destId="{803BE82A-9B97-4ADC-A09B-135E14F4D4ED}" srcOrd="1" destOrd="0" parTransId="{2B2F6327-35C3-4A16-92F1-96D71B9365CC}" sibTransId="{64F5EF4D-9B70-43B2-A8CF-F3115AFF876C}"/>
    <dgm:cxn modelId="{1C02196A-A91D-4766-A8ED-B29DC3ACCB1E}" srcId="{99C37FF0-F754-4962-AFE1-6071344E069C}" destId="{37C76A58-A305-4392-AD6C-785B0FBDD2BE}" srcOrd="4" destOrd="0" parTransId="{5043FE8B-7F65-40D2-BD4D-CAED12B36552}" sibTransId="{755B443A-6FB3-43AC-B8B3-AAFF3216B14E}"/>
    <dgm:cxn modelId="{6C266190-5E95-4965-A11F-644209789A1B}" srcId="{CA137FE0-534A-4240-BA2E-08F6FA1BAAB0}" destId="{99C37FF0-F754-4962-AFE1-6071344E069C}" srcOrd="1" destOrd="0" parTransId="{EED35ACA-EF7C-4832-8279-F68274771918}" sibTransId="{63E4DF3A-9754-442B-8610-4AD68049BB2E}"/>
    <dgm:cxn modelId="{B9B060D0-A1B1-45A1-B4C4-973368971908}" type="presOf" srcId="{5115A25B-E71A-4A1F-B048-89F7F3FFBC6D}" destId="{E5779C02-6787-4EBF-BD1B-56BCDB41485B}" srcOrd="0" destOrd="2" presId="urn:microsoft.com/office/officeart/2005/8/layout/hList1"/>
    <dgm:cxn modelId="{F259D292-19FA-44BC-A8F2-7B21F6E701EA}" type="presOf" srcId="{5AFA7F79-7569-4DFC-A2F6-8AC7D052901B}" destId="{D004A587-821F-4F72-A393-61578FF63F29}" srcOrd="0" destOrd="10" presId="urn:microsoft.com/office/officeart/2005/8/layout/hList1"/>
    <dgm:cxn modelId="{08AAA92F-A2A5-49C9-9C63-3EDDDA1B6DBC}" srcId="{4F6D1247-5D98-4553-BE65-BA839CC66E96}" destId="{252011F2-14E6-400B-B26D-3E98FD4B83BE}" srcOrd="2" destOrd="0" parTransId="{4E2D1117-167C-463F-B5D5-1D11B998AA2B}" sibTransId="{96F8ECF6-9E0E-4AB7-926B-3B33BB88CE47}"/>
    <dgm:cxn modelId="{D34DE82D-1A83-45CC-9E67-54CDA5CAFEB6}" srcId="{7CA10505-766C-40B4-98FA-2580DD2D68C2}" destId="{C3A04FCD-F7E6-45F3-93A8-E386EB654936}" srcOrd="0" destOrd="0" parTransId="{03AE22AA-3A9D-4DE4-B108-A22E2D2B6CD3}" sibTransId="{C20D1B8B-A066-4650-83EA-E2BA78528A5B}"/>
    <dgm:cxn modelId="{B7FB7F35-82B4-4A12-B9C9-0BC92C82942A}" type="presOf" srcId="{252011F2-14E6-400B-B26D-3E98FD4B83BE}" destId="{DFE1AD21-0EFF-4E0B-BD05-19BF26136F51}" srcOrd="0" destOrd="2" presId="urn:microsoft.com/office/officeart/2005/8/layout/hList1"/>
    <dgm:cxn modelId="{4E8102A9-2C7D-4AB1-9265-2B9AE306D2FE}" type="presOf" srcId="{C380DCB1-AA97-4EF0-BAA5-649C083C87CF}" destId="{DFE1AD21-0EFF-4E0B-BD05-19BF26136F51}" srcOrd="0" destOrd="6" presId="urn:microsoft.com/office/officeart/2005/8/layout/hList1"/>
    <dgm:cxn modelId="{8AB74E95-5F77-48C4-892F-3563F648C9D1}" type="presOf" srcId="{1965D880-9D0A-45DA-9CF1-84E43E8639CD}" destId="{D004A587-821F-4F72-A393-61578FF63F29}" srcOrd="0" destOrd="0" presId="urn:microsoft.com/office/officeart/2005/8/layout/hList1"/>
    <dgm:cxn modelId="{DEB40DD4-2FE1-4265-B375-6B1697299AA1}" type="presOf" srcId="{803BE82A-9B97-4ADC-A09B-135E14F4D4ED}" destId="{D004A587-821F-4F72-A393-61578FF63F29}" srcOrd="0" destOrd="1" presId="urn:microsoft.com/office/officeart/2005/8/layout/hList1"/>
    <dgm:cxn modelId="{264FC8A5-E6C0-4AE2-9888-8E2CF1B90C09}" srcId="{7CA10505-766C-40B4-98FA-2580DD2D68C2}" destId="{F47B8C2A-92A7-49EB-86E1-161DAA851D30}" srcOrd="1" destOrd="0" parTransId="{3B86E0A5-EE8A-40E7-B3BF-95601E9E977A}" sibTransId="{AC025B10-682E-4568-B8D9-BA41CC51AC33}"/>
    <dgm:cxn modelId="{9FDDAF77-CC6F-4F58-A023-8C6FF530622C}" srcId="{CA137FE0-534A-4240-BA2E-08F6FA1BAAB0}" destId="{4F6D1247-5D98-4553-BE65-BA839CC66E96}" srcOrd="0" destOrd="0" parTransId="{1A98BA6A-5CD8-4ADB-815E-50AE5CFB68F2}" sibTransId="{A20DCDE2-46B6-4B31-84C7-5801CD5E0BA7}"/>
    <dgm:cxn modelId="{A777F1F9-7016-474E-80AC-E1DD08D79FCD}" srcId="{99C37FF0-F754-4962-AFE1-6071344E069C}" destId="{1965D880-9D0A-45DA-9CF1-84E43E8639CD}" srcOrd="0" destOrd="0" parTransId="{108D9DE8-A09E-40E5-BE8A-7176D809001A}" sibTransId="{54DD8BFA-8148-49EE-9D1C-02B6AF257A30}"/>
    <dgm:cxn modelId="{5953201A-8260-407F-889F-A2249F18B5B5}" srcId="{99C37FF0-F754-4962-AFE1-6071344E069C}" destId="{3DB5D842-06EE-4CFA-B379-49C25BE2E2CC}" srcOrd="3" destOrd="0" parTransId="{A47FE098-AAE1-4620-9010-E60480CF97E1}" sibTransId="{229437C0-521B-4FA1-96C8-C142558BA6E2}"/>
    <dgm:cxn modelId="{9709D0E7-6E8D-42B2-AB5C-4AD387AE3EE5}" srcId="{4F6D1247-5D98-4553-BE65-BA839CC66E96}" destId="{16E1E5F5-0163-4280-ADBD-C79E9AA1549A}" srcOrd="4" destOrd="0" parTransId="{6017B0DF-315C-4692-A131-D74696774637}" sibTransId="{AAEC8F7D-C52D-4F33-96FC-A35DBE32549C}"/>
    <dgm:cxn modelId="{219677BA-ACF1-49B5-9EA3-7574895EA4BF}" type="presOf" srcId="{A8ABE46B-DABB-4663-9998-C4A836667E2E}" destId="{DFE1AD21-0EFF-4E0B-BD05-19BF26136F51}" srcOrd="0" destOrd="5" presId="urn:microsoft.com/office/officeart/2005/8/layout/hList1"/>
    <dgm:cxn modelId="{0936715A-BFF1-4AA9-884D-9BC6C495E29E}" type="presParOf" srcId="{764907FC-9E8A-4402-BAD3-14CEBCFC69BA}" destId="{71BD2107-B41F-4A06-A407-1E17D7C6E9EB}" srcOrd="0" destOrd="0" presId="urn:microsoft.com/office/officeart/2005/8/layout/hList1"/>
    <dgm:cxn modelId="{888CED80-94AE-4815-9B6F-D5ABC74709ED}" type="presParOf" srcId="{71BD2107-B41F-4A06-A407-1E17D7C6E9EB}" destId="{735A4B2F-1C03-418F-94AA-FA2CC01DE137}" srcOrd="0" destOrd="0" presId="urn:microsoft.com/office/officeart/2005/8/layout/hList1"/>
    <dgm:cxn modelId="{BDD52110-3F8E-48E8-9142-6BA3AD3C7B66}" type="presParOf" srcId="{71BD2107-B41F-4A06-A407-1E17D7C6E9EB}" destId="{DFE1AD21-0EFF-4E0B-BD05-19BF26136F51}" srcOrd="1" destOrd="0" presId="urn:microsoft.com/office/officeart/2005/8/layout/hList1"/>
    <dgm:cxn modelId="{5D79769C-F7AF-4998-B33E-4EC11894E9E2}" type="presParOf" srcId="{764907FC-9E8A-4402-BAD3-14CEBCFC69BA}" destId="{F1DE6B2F-32A2-4078-B76B-426E18B13512}" srcOrd="1" destOrd="0" presId="urn:microsoft.com/office/officeart/2005/8/layout/hList1"/>
    <dgm:cxn modelId="{4D31AE58-0FB7-42FF-958F-8D67097885B7}" type="presParOf" srcId="{764907FC-9E8A-4402-BAD3-14CEBCFC69BA}" destId="{381CB167-0BFE-4106-BBD0-C1465329D518}" srcOrd="2" destOrd="0" presId="urn:microsoft.com/office/officeart/2005/8/layout/hList1"/>
    <dgm:cxn modelId="{E176BCBD-1DF4-4CA1-AAEC-FE81692DBCA2}" type="presParOf" srcId="{381CB167-0BFE-4106-BBD0-C1465329D518}" destId="{31885DEB-EA21-4263-BADE-0899E2A37033}" srcOrd="0" destOrd="0" presId="urn:microsoft.com/office/officeart/2005/8/layout/hList1"/>
    <dgm:cxn modelId="{F4207C27-73CF-4C17-A3C8-44837790285B}" type="presParOf" srcId="{381CB167-0BFE-4106-BBD0-C1465329D518}" destId="{D004A587-821F-4F72-A393-61578FF63F29}" srcOrd="1" destOrd="0" presId="urn:microsoft.com/office/officeart/2005/8/layout/hList1"/>
    <dgm:cxn modelId="{91B3010E-753D-4077-8B53-93EB88F43A59}" type="presParOf" srcId="{764907FC-9E8A-4402-BAD3-14CEBCFC69BA}" destId="{3CCC386C-701D-45EF-AD44-7F422EE2E80B}" srcOrd="3" destOrd="0" presId="urn:microsoft.com/office/officeart/2005/8/layout/hList1"/>
    <dgm:cxn modelId="{6C9CAD08-583C-4FE5-9690-BED6636D91DC}" type="presParOf" srcId="{764907FC-9E8A-4402-BAD3-14CEBCFC69BA}" destId="{CDD3FDDA-CF44-47E3-8694-1D4CB51CC83D}" srcOrd="4" destOrd="0" presId="urn:microsoft.com/office/officeart/2005/8/layout/hList1"/>
    <dgm:cxn modelId="{12E6691F-FF15-481F-BFF7-2AC1A31FEDDC}" type="presParOf" srcId="{CDD3FDDA-CF44-47E3-8694-1D4CB51CC83D}" destId="{DCE0171E-850B-491F-B630-ED20AD070349}" srcOrd="0" destOrd="0" presId="urn:microsoft.com/office/officeart/2005/8/layout/hList1"/>
    <dgm:cxn modelId="{87902DEA-84B8-456B-AD52-7B080D270033}" type="presParOf" srcId="{CDD3FDDA-CF44-47E3-8694-1D4CB51CC83D}" destId="{E5779C02-6787-4EBF-BD1B-56BCDB41485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F471-CFE7-4516-9C4A-7CA427708493}">
      <dsp:nvSpPr>
        <dsp:cNvPr id="0" name=""/>
        <dsp:cNvSpPr/>
      </dsp:nvSpPr>
      <dsp:spPr>
        <a:xfrm>
          <a:off x="255492" y="3046"/>
          <a:ext cx="2846114" cy="17076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t>Diagnóstico de la RBCAP</a:t>
          </a:r>
          <a:endParaRPr lang="es-EC" sz="2700" kern="1200" dirty="0"/>
        </a:p>
      </dsp:txBody>
      <dsp:txXfrm>
        <a:off x="255492" y="3046"/>
        <a:ext cx="2846114" cy="1707668"/>
      </dsp:txXfrm>
    </dsp:sp>
    <dsp:sp modelId="{09D3EF18-FE3F-403A-BF8A-C17C7DC86FE9}">
      <dsp:nvSpPr>
        <dsp:cNvPr id="0" name=""/>
        <dsp:cNvSpPr/>
      </dsp:nvSpPr>
      <dsp:spPr>
        <a:xfrm>
          <a:off x="3386218" y="3046"/>
          <a:ext cx="2846114" cy="17076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t>Planificación Estratégica 2021-2030</a:t>
          </a:r>
          <a:endParaRPr lang="es-EC" sz="2700" kern="1200" dirty="0"/>
        </a:p>
      </dsp:txBody>
      <dsp:txXfrm>
        <a:off x="3386218" y="3046"/>
        <a:ext cx="2846114" cy="1707668"/>
      </dsp:txXfrm>
    </dsp:sp>
    <dsp:sp modelId="{86D037FD-D153-46DF-8BE0-CC749FBEB577}">
      <dsp:nvSpPr>
        <dsp:cNvPr id="0" name=""/>
        <dsp:cNvSpPr/>
      </dsp:nvSpPr>
      <dsp:spPr>
        <a:xfrm>
          <a:off x="6516944" y="3046"/>
          <a:ext cx="2846114" cy="17076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t>Modelo de Gobernanza del Comité de Gestión</a:t>
          </a:r>
          <a:endParaRPr lang="es-EC" sz="2700" kern="1200" dirty="0"/>
        </a:p>
      </dsp:txBody>
      <dsp:txXfrm>
        <a:off x="6516944" y="3046"/>
        <a:ext cx="2846114" cy="1707668"/>
      </dsp:txXfrm>
    </dsp:sp>
    <dsp:sp modelId="{2102278E-AAE5-4BB0-ACCF-831699E21623}">
      <dsp:nvSpPr>
        <dsp:cNvPr id="0" name=""/>
        <dsp:cNvSpPr/>
      </dsp:nvSpPr>
      <dsp:spPr>
        <a:xfrm>
          <a:off x="1820855" y="1995326"/>
          <a:ext cx="2846114" cy="17076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t>Estatuto del Comité de Gestión</a:t>
          </a:r>
          <a:endParaRPr lang="es-EC" sz="2700" kern="1200" dirty="0"/>
        </a:p>
      </dsp:txBody>
      <dsp:txXfrm>
        <a:off x="1820855" y="1995326"/>
        <a:ext cx="2846114" cy="1707668"/>
      </dsp:txXfrm>
    </dsp:sp>
    <dsp:sp modelId="{405A8A58-EF9C-451B-B68E-BA6D531BE8A0}">
      <dsp:nvSpPr>
        <dsp:cNvPr id="0" name=""/>
        <dsp:cNvSpPr/>
      </dsp:nvSpPr>
      <dsp:spPr>
        <a:xfrm>
          <a:off x="4951581" y="1995326"/>
          <a:ext cx="2846114" cy="170766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t>Reglamento del Comité de Gestión</a:t>
          </a:r>
          <a:endParaRPr lang="es-EC" sz="2700" kern="1200" dirty="0"/>
        </a:p>
      </dsp:txBody>
      <dsp:txXfrm>
        <a:off x="4951581" y="1995326"/>
        <a:ext cx="2846114" cy="17076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6048F-129E-4EA4-9677-217B494A39E7}">
      <dsp:nvSpPr>
        <dsp:cNvPr id="0" name=""/>
        <dsp:cNvSpPr/>
      </dsp:nvSpPr>
      <dsp:spPr>
        <a:xfrm>
          <a:off x="2005296" y="1228523"/>
          <a:ext cx="1172595" cy="117259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kern="1200" dirty="0"/>
            <a:t>GAT</a:t>
          </a:r>
        </a:p>
      </dsp:txBody>
      <dsp:txXfrm>
        <a:off x="2177019" y="1400246"/>
        <a:ext cx="829149" cy="829149"/>
      </dsp:txXfrm>
    </dsp:sp>
    <dsp:sp modelId="{12378E99-DAC8-4038-AD78-E0720775B468}">
      <dsp:nvSpPr>
        <dsp:cNvPr id="0" name=""/>
        <dsp:cNvSpPr/>
      </dsp:nvSpPr>
      <dsp:spPr>
        <a:xfrm rot="11700000">
          <a:off x="1117517" y="1369779"/>
          <a:ext cx="873530" cy="3341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A121BB-C112-4144-9639-BB184E1E8BB6}">
      <dsp:nvSpPr>
        <dsp:cNvPr id="0" name=""/>
        <dsp:cNvSpPr/>
      </dsp:nvSpPr>
      <dsp:spPr>
        <a:xfrm>
          <a:off x="575417" y="978244"/>
          <a:ext cx="1113965" cy="891172"/>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ACADEMIA</a:t>
          </a:r>
        </a:p>
      </dsp:txBody>
      <dsp:txXfrm>
        <a:off x="601519" y="1004346"/>
        <a:ext cx="1061761" cy="838968"/>
      </dsp:txXfrm>
    </dsp:sp>
    <dsp:sp modelId="{E9D35AB2-045C-4CF4-919F-EFFF8CFB0293}">
      <dsp:nvSpPr>
        <dsp:cNvPr id="0" name=""/>
        <dsp:cNvSpPr/>
      </dsp:nvSpPr>
      <dsp:spPr>
        <a:xfrm rot="14700000">
          <a:off x="1700977" y="674438"/>
          <a:ext cx="873530" cy="3341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1B531-B86C-4D72-B714-FB6DEFD73653}">
      <dsp:nvSpPr>
        <dsp:cNvPr id="0" name=""/>
        <dsp:cNvSpPr/>
      </dsp:nvSpPr>
      <dsp:spPr>
        <a:xfrm>
          <a:off x="1396175" y="103"/>
          <a:ext cx="1113965" cy="89117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COOPERANTES</a:t>
          </a:r>
        </a:p>
      </dsp:txBody>
      <dsp:txXfrm>
        <a:off x="1422277" y="26205"/>
        <a:ext cx="1061761" cy="838968"/>
      </dsp:txXfrm>
    </dsp:sp>
    <dsp:sp modelId="{00E005AD-4747-4F04-89E3-30C6BCE16FA3}">
      <dsp:nvSpPr>
        <dsp:cNvPr id="0" name=""/>
        <dsp:cNvSpPr/>
      </dsp:nvSpPr>
      <dsp:spPr>
        <a:xfrm rot="17700000">
          <a:off x="2608679" y="674438"/>
          <a:ext cx="873530" cy="3341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2F1005-15B7-43E3-B47C-C09D81B1D7F1}">
      <dsp:nvSpPr>
        <dsp:cNvPr id="0" name=""/>
        <dsp:cNvSpPr/>
      </dsp:nvSpPr>
      <dsp:spPr>
        <a:xfrm>
          <a:off x="2673047" y="103"/>
          <a:ext cx="1113965" cy="89117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ENTES PÚBLICOS</a:t>
          </a:r>
        </a:p>
      </dsp:txBody>
      <dsp:txXfrm>
        <a:off x="2699149" y="26205"/>
        <a:ext cx="1061761" cy="838968"/>
      </dsp:txXfrm>
    </dsp:sp>
    <dsp:sp modelId="{8A64BB2F-93D4-4BF6-9CEC-4C8FAFDA6246}">
      <dsp:nvSpPr>
        <dsp:cNvPr id="0" name=""/>
        <dsp:cNvSpPr/>
      </dsp:nvSpPr>
      <dsp:spPr>
        <a:xfrm rot="20700000">
          <a:off x="3192139" y="1369779"/>
          <a:ext cx="873530" cy="334189"/>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E9F61-B3CA-487A-BB0F-ABC1EFF1989B}">
      <dsp:nvSpPr>
        <dsp:cNvPr id="0" name=""/>
        <dsp:cNvSpPr/>
      </dsp:nvSpPr>
      <dsp:spPr>
        <a:xfrm>
          <a:off x="3493805" y="978244"/>
          <a:ext cx="1113965" cy="891172"/>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ONG</a:t>
          </a:r>
        </a:p>
      </dsp:txBody>
      <dsp:txXfrm>
        <a:off x="3519907" y="1004346"/>
        <a:ext cx="1061761" cy="8389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FAB45-93A5-40E0-9A2D-5716BBCCBAF6}">
      <dsp:nvSpPr>
        <dsp:cNvPr id="0" name=""/>
        <dsp:cNvSpPr/>
      </dsp:nvSpPr>
      <dsp:spPr>
        <a:xfrm>
          <a:off x="4117101" y="1231"/>
          <a:ext cx="2425498" cy="12127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1. Conservación del Patrimonio Natural y Cultural</a:t>
          </a:r>
          <a:endParaRPr lang="es-EC" sz="2300" kern="1200" dirty="0"/>
        </a:p>
      </dsp:txBody>
      <dsp:txXfrm>
        <a:off x="4152621" y="36751"/>
        <a:ext cx="2354458" cy="1141709"/>
      </dsp:txXfrm>
    </dsp:sp>
    <dsp:sp modelId="{E2A5F252-B083-46BB-A4BB-6A27B6593DCD}">
      <dsp:nvSpPr>
        <dsp:cNvPr id="0" name=""/>
        <dsp:cNvSpPr/>
      </dsp:nvSpPr>
      <dsp:spPr>
        <a:xfrm rot="3600000">
          <a:off x="5699386" y="2129339"/>
          <a:ext cx="1263137" cy="424462"/>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5826725" y="2214231"/>
        <a:ext cx="1008459" cy="254678"/>
      </dsp:txXfrm>
    </dsp:sp>
    <dsp:sp modelId="{7E9B07A5-7FA6-42F3-9C6A-95191DC345FB}">
      <dsp:nvSpPr>
        <dsp:cNvPr id="0" name=""/>
        <dsp:cNvSpPr/>
      </dsp:nvSpPr>
      <dsp:spPr>
        <a:xfrm>
          <a:off x="6119311" y="3469160"/>
          <a:ext cx="2425498" cy="121274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2. Producción y medios de vida sostenibles</a:t>
          </a:r>
          <a:endParaRPr lang="es-EC" sz="2300" kern="1200" dirty="0"/>
        </a:p>
      </dsp:txBody>
      <dsp:txXfrm>
        <a:off x="6154831" y="3504680"/>
        <a:ext cx="2354458" cy="1141709"/>
      </dsp:txXfrm>
    </dsp:sp>
    <dsp:sp modelId="{5D5C02C8-BF6F-4B05-8CEC-B1DA6B54CFC4}">
      <dsp:nvSpPr>
        <dsp:cNvPr id="0" name=""/>
        <dsp:cNvSpPr/>
      </dsp:nvSpPr>
      <dsp:spPr>
        <a:xfrm rot="10800000">
          <a:off x="4698281" y="3863303"/>
          <a:ext cx="1263137" cy="424462"/>
        </a:xfrm>
        <a:prstGeom prst="lef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4825620" y="3948195"/>
        <a:ext cx="1008459" cy="254678"/>
      </dsp:txXfrm>
    </dsp:sp>
    <dsp:sp modelId="{287A7F4B-0C0A-4EE0-8B72-C313380EFF86}">
      <dsp:nvSpPr>
        <dsp:cNvPr id="0" name=""/>
        <dsp:cNvSpPr/>
      </dsp:nvSpPr>
      <dsp:spPr>
        <a:xfrm>
          <a:off x="2114891" y="3469160"/>
          <a:ext cx="2425498" cy="121274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3. </a:t>
          </a:r>
          <a:r>
            <a:rPr lang="es-EC" sz="2300" kern="1200" dirty="0" smtClean="0"/>
            <a:t>Investigación/ apoyo a la gestión</a:t>
          </a:r>
          <a:endParaRPr lang="es-EC" sz="2300" kern="1200" dirty="0"/>
        </a:p>
      </dsp:txBody>
      <dsp:txXfrm>
        <a:off x="2150411" y="3504680"/>
        <a:ext cx="2354458" cy="1141709"/>
      </dsp:txXfrm>
    </dsp:sp>
    <dsp:sp modelId="{99FBBAD6-F8AA-44DF-8188-B2E77FD0A1CF}">
      <dsp:nvSpPr>
        <dsp:cNvPr id="0" name=""/>
        <dsp:cNvSpPr/>
      </dsp:nvSpPr>
      <dsp:spPr>
        <a:xfrm rot="18000000">
          <a:off x="3697177" y="2129339"/>
          <a:ext cx="1263137" cy="424462"/>
        </a:xfrm>
        <a:prstGeom prst="lef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3824516" y="2214231"/>
        <a:ext cx="1008459" cy="254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ACD58-DB64-4A96-983B-713F2B7EAF0B}">
      <dsp:nvSpPr>
        <dsp:cNvPr id="0" name=""/>
        <dsp:cNvSpPr/>
      </dsp:nvSpPr>
      <dsp:spPr>
        <a:xfrm>
          <a:off x="4308071" y="2892107"/>
          <a:ext cx="1998291" cy="1998291"/>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MODELO</a:t>
          </a:r>
          <a:endParaRPr lang="es-EC" sz="1800" kern="1200" dirty="0"/>
        </a:p>
        <a:p>
          <a:pPr lvl="0" algn="ctr" defTabSz="800100">
            <a:lnSpc>
              <a:spcPct val="90000"/>
            </a:lnSpc>
            <a:spcBef>
              <a:spcPct val="0"/>
            </a:spcBef>
            <a:spcAft>
              <a:spcPct val="35000"/>
            </a:spcAft>
          </a:pPr>
          <a:r>
            <a:rPr lang="es-EC" sz="1800" kern="1200" dirty="0"/>
            <a:t>GOBERNANZA</a:t>
          </a:r>
        </a:p>
      </dsp:txBody>
      <dsp:txXfrm>
        <a:off x="4600714" y="3184750"/>
        <a:ext cx="1413005" cy="1413005"/>
      </dsp:txXfrm>
    </dsp:sp>
    <dsp:sp modelId="{EAC114CD-D9BA-4E30-87E6-68F36EAEDD65}">
      <dsp:nvSpPr>
        <dsp:cNvPr id="0" name=""/>
        <dsp:cNvSpPr/>
      </dsp:nvSpPr>
      <dsp:spPr>
        <a:xfrm rot="10800000">
          <a:off x="1976458" y="3606496"/>
          <a:ext cx="2203374" cy="56951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B458F8-ADB1-43EB-9CA7-56E30D3B73C5}">
      <dsp:nvSpPr>
        <dsp:cNvPr id="0" name=""/>
        <dsp:cNvSpPr/>
      </dsp:nvSpPr>
      <dsp:spPr>
        <a:xfrm>
          <a:off x="1277056" y="3331731"/>
          <a:ext cx="1398804" cy="1119043"/>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LINEAMIENTOS DE LA UNESCO:</a:t>
          </a:r>
        </a:p>
        <a:p>
          <a:pPr lvl="0" algn="ctr" defTabSz="577850">
            <a:lnSpc>
              <a:spcPct val="90000"/>
            </a:lnSpc>
            <a:spcBef>
              <a:spcPct val="0"/>
            </a:spcBef>
            <a:spcAft>
              <a:spcPct val="35000"/>
            </a:spcAft>
          </a:pPr>
          <a:r>
            <a:rPr lang="es-EC" sz="1300" kern="1200" dirty="0"/>
            <a:t>Conformación y fines </a:t>
          </a:r>
        </a:p>
      </dsp:txBody>
      <dsp:txXfrm>
        <a:off x="1309832" y="3364507"/>
        <a:ext cx="1333252" cy="1053491"/>
      </dsp:txXfrm>
    </dsp:sp>
    <dsp:sp modelId="{32D9A39B-B07D-48E0-B477-D2F6B4E7A7A5}">
      <dsp:nvSpPr>
        <dsp:cNvPr id="0" name=""/>
        <dsp:cNvSpPr/>
      </dsp:nvSpPr>
      <dsp:spPr>
        <a:xfrm rot="12600000">
          <a:off x="2275097" y="2491960"/>
          <a:ext cx="2203374" cy="569513"/>
        </a:xfrm>
        <a:prstGeom prst="leftArrow">
          <a:avLst>
            <a:gd name="adj1" fmla="val 60000"/>
            <a:gd name="adj2" fmla="val 50000"/>
          </a:avLst>
        </a:prstGeom>
        <a:solidFill>
          <a:schemeClr val="accent5">
            <a:hueOff val="-1126424"/>
            <a:satOff val="-2903"/>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20EBAC-C245-4BD0-AB4A-930A997FE9E7}">
      <dsp:nvSpPr>
        <dsp:cNvPr id="0" name=""/>
        <dsp:cNvSpPr/>
      </dsp:nvSpPr>
      <dsp:spPr>
        <a:xfrm>
          <a:off x="1723293" y="1666351"/>
          <a:ext cx="1398804" cy="111904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rPr>
            <a:t>REVISORES</a:t>
          </a:r>
        </a:p>
      </dsp:txBody>
      <dsp:txXfrm>
        <a:off x="1756069" y="1699127"/>
        <a:ext cx="1333252" cy="1053491"/>
      </dsp:txXfrm>
    </dsp:sp>
    <dsp:sp modelId="{10879922-82C2-4434-9188-F37EFE49A585}">
      <dsp:nvSpPr>
        <dsp:cNvPr id="0" name=""/>
        <dsp:cNvSpPr/>
      </dsp:nvSpPr>
      <dsp:spPr>
        <a:xfrm rot="14400000">
          <a:off x="3090994" y="1676063"/>
          <a:ext cx="2203374" cy="569513"/>
        </a:xfrm>
        <a:prstGeom prst="lef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0BA273-04EB-456F-B50C-2C552B7A06A5}">
      <dsp:nvSpPr>
        <dsp:cNvPr id="0" name=""/>
        <dsp:cNvSpPr/>
      </dsp:nvSpPr>
      <dsp:spPr>
        <a:xfrm>
          <a:off x="2942435" y="447209"/>
          <a:ext cx="1398804" cy="111904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PROCESO PARTICIPATIVO</a:t>
          </a:r>
        </a:p>
        <a:p>
          <a:pPr lvl="0" algn="ctr" defTabSz="577850">
            <a:lnSpc>
              <a:spcPct val="90000"/>
            </a:lnSpc>
            <a:spcBef>
              <a:spcPct val="0"/>
            </a:spcBef>
            <a:spcAft>
              <a:spcPct val="35000"/>
            </a:spcAft>
          </a:pPr>
          <a:r>
            <a:rPr lang="es-EC" sz="1300" kern="1200" dirty="0"/>
            <a:t>Criterios de actores</a:t>
          </a:r>
        </a:p>
      </dsp:txBody>
      <dsp:txXfrm>
        <a:off x="2975211" y="479985"/>
        <a:ext cx="1333252" cy="1053491"/>
      </dsp:txXfrm>
    </dsp:sp>
    <dsp:sp modelId="{1ABF8A7F-0D46-4F22-AC8B-8B174E9EFA46}">
      <dsp:nvSpPr>
        <dsp:cNvPr id="0" name=""/>
        <dsp:cNvSpPr/>
      </dsp:nvSpPr>
      <dsp:spPr>
        <a:xfrm rot="16200000">
          <a:off x="4205529" y="1377424"/>
          <a:ext cx="2203374" cy="569513"/>
        </a:xfrm>
        <a:prstGeom prst="lef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CB1D4C-3E4D-4DA6-8A99-F8C6264D58C0}">
      <dsp:nvSpPr>
        <dsp:cNvPr id="0" name=""/>
        <dsp:cNvSpPr/>
      </dsp:nvSpPr>
      <dsp:spPr>
        <a:xfrm>
          <a:off x="4607814" y="972"/>
          <a:ext cx="1398804" cy="111904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MARCO JURÍDICO NACIONAL</a:t>
          </a:r>
        </a:p>
        <a:p>
          <a:pPr lvl="0" algn="ctr" defTabSz="577850">
            <a:lnSpc>
              <a:spcPct val="90000"/>
            </a:lnSpc>
            <a:spcBef>
              <a:spcPct val="0"/>
            </a:spcBef>
            <a:spcAft>
              <a:spcPct val="35000"/>
            </a:spcAft>
          </a:pPr>
          <a:r>
            <a:rPr lang="es-EC" sz="1300" kern="1200" dirty="0"/>
            <a:t>Figuras permitidas, cogestión, ejercicio de derechos</a:t>
          </a:r>
        </a:p>
      </dsp:txBody>
      <dsp:txXfrm>
        <a:off x="4640590" y="33748"/>
        <a:ext cx="1333252" cy="1053491"/>
      </dsp:txXfrm>
    </dsp:sp>
    <dsp:sp modelId="{1997A9F0-B67C-432E-B3D6-59C6412DFF13}">
      <dsp:nvSpPr>
        <dsp:cNvPr id="0" name=""/>
        <dsp:cNvSpPr/>
      </dsp:nvSpPr>
      <dsp:spPr>
        <a:xfrm rot="18000000">
          <a:off x="5320065" y="1676063"/>
          <a:ext cx="2203374" cy="569513"/>
        </a:xfrm>
        <a:prstGeom prst="lef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946D32-4493-4CF5-B9EF-CD2C159060AD}">
      <dsp:nvSpPr>
        <dsp:cNvPr id="0" name=""/>
        <dsp:cNvSpPr/>
      </dsp:nvSpPr>
      <dsp:spPr>
        <a:xfrm>
          <a:off x="6273194" y="447209"/>
          <a:ext cx="1398804" cy="111904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PROPUESTAS DESARROLLADAS</a:t>
          </a:r>
        </a:p>
        <a:p>
          <a:pPr lvl="0" algn="ctr" defTabSz="577850">
            <a:lnSpc>
              <a:spcPct val="90000"/>
            </a:lnSpc>
            <a:spcBef>
              <a:spcPct val="0"/>
            </a:spcBef>
            <a:spcAft>
              <a:spcPct val="35000"/>
            </a:spcAft>
          </a:pPr>
          <a:r>
            <a:rPr lang="es-EC" sz="1300" kern="1200" dirty="0"/>
            <a:t>Consultorías previas</a:t>
          </a:r>
        </a:p>
      </dsp:txBody>
      <dsp:txXfrm>
        <a:off x="6305970" y="479985"/>
        <a:ext cx="1333252" cy="1053491"/>
      </dsp:txXfrm>
    </dsp:sp>
    <dsp:sp modelId="{EFA74FCF-5FEA-468C-9188-339CA0D07368}">
      <dsp:nvSpPr>
        <dsp:cNvPr id="0" name=""/>
        <dsp:cNvSpPr/>
      </dsp:nvSpPr>
      <dsp:spPr>
        <a:xfrm rot="19800000">
          <a:off x="6135962" y="2491960"/>
          <a:ext cx="2203374" cy="569513"/>
        </a:xfrm>
        <a:prstGeom prst="leftArrow">
          <a:avLst>
            <a:gd name="adj1" fmla="val 60000"/>
            <a:gd name="adj2" fmla="val 50000"/>
          </a:avLst>
        </a:prstGeom>
        <a:solidFill>
          <a:schemeClr val="accent5">
            <a:hueOff val="-5632119"/>
            <a:satOff val="-14516"/>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79F487-71AD-4605-89F9-F5406DD81262}">
      <dsp:nvSpPr>
        <dsp:cNvPr id="0" name=""/>
        <dsp:cNvSpPr/>
      </dsp:nvSpPr>
      <dsp:spPr>
        <a:xfrm>
          <a:off x="7492336" y="1666351"/>
          <a:ext cx="1398804" cy="111904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OTRAS EXPERIENCIAS</a:t>
          </a:r>
        </a:p>
        <a:p>
          <a:pPr lvl="0" algn="ctr" defTabSz="577850">
            <a:lnSpc>
              <a:spcPct val="90000"/>
            </a:lnSpc>
            <a:spcBef>
              <a:spcPct val="0"/>
            </a:spcBef>
            <a:spcAft>
              <a:spcPct val="35000"/>
            </a:spcAft>
          </a:pPr>
          <a:r>
            <a:rPr lang="es-EC" sz="1300" kern="1200" dirty="0"/>
            <a:t>Modelos verticales fuerte presencia pública</a:t>
          </a:r>
        </a:p>
      </dsp:txBody>
      <dsp:txXfrm>
        <a:off x="7525112" y="1699127"/>
        <a:ext cx="1333252" cy="1053491"/>
      </dsp:txXfrm>
    </dsp:sp>
    <dsp:sp modelId="{60AAF080-93C6-4D72-93D8-E2A177B62939}">
      <dsp:nvSpPr>
        <dsp:cNvPr id="0" name=""/>
        <dsp:cNvSpPr/>
      </dsp:nvSpPr>
      <dsp:spPr>
        <a:xfrm>
          <a:off x="6434601" y="3606496"/>
          <a:ext cx="2203374" cy="569513"/>
        </a:xfrm>
        <a:prstGeom prst="lef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76637-130F-4C16-A9C0-0DAF55160929}">
      <dsp:nvSpPr>
        <dsp:cNvPr id="0" name=""/>
        <dsp:cNvSpPr/>
      </dsp:nvSpPr>
      <dsp:spPr>
        <a:xfrm>
          <a:off x="7938573" y="3331731"/>
          <a:ext cx="1398804" cy="1119043"/>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C" sz="1300" kern="1200" dirty="0"/>
            <a:t>TEORÍAS DE GOBERNANZA</a:t>
          </a:r>
        </a:p>
        <a:p>
          <a:pPr lvl="0" algn="ctr" defTabSz="577850">
            <a:lnSpc>
              <a:spcPct val="90000"/>
            </a:lnSpc>
            <a:spcBef>
              <a:spcPct val="0"/>
            </a:spcBef>
            <a:spcAft>
              <a:spcPct val="35000"/>
            </a:spcAft>
          </a:pPr>
          <a:r>
            <a:rPr lang="es-EC" sz="1300" kern="1200" dirty="0"/>
            <a:t>Participación democrática y deliberativa</a:t>
          </a:r>
        </a:p>
      </dsp:txBody>
      <dsp:txXfrm>
        <a:off x="7971349" y="3364507"/>
        <a:ext cx="1333252" cy="1053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66E97-480B-4E47-830D-C605A7C43021}">
      <dsp:nvSpPr>
        <dsp:cNvPr id="0" name=""/>
        <dsp:cNvSpPr/>
      </dsp:nvSpPr>
      <dsp:spPr>
        <a:xfrm>
          <a:off x="6256958" y="3398308"/>
          <a:ext cx="2468771" cy="15992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a:t>Fundamentada en la participación y en la coordinación sobre la base de las funciones</a:t>
          </a:r>
        </a:p>
      </dsp:txBody>
      <dsp:txXfrm>
        <a:off x="7032718" y="3833238"/>
        <a:ext cx="1657881" cy="1129145"/>
      </dsp:txXfrm>
    </dsp:sp>
    <dsp:sp modelId="{BD385E05-8528-44D8-8724-9C762A8333AA}">
      <dsp:nvSpPr>
        <dsp:cNvPr id="0" name=""/>
        <dsp:cNvSpPr/>
      </dsp:nvSpPr>
      <dsp:spPr>
        <a:xfrm>
          <a:off x="2228963" y="3398308"/>
          <a:ext cx="2468771" cy="15992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a:t>Interna y externa para cumplimiento de funciones</a:t>
          </a:r>
        </a:p>
      </dsp:txBody>
      <dsp:txXfrm>
        <a:off x="2264092" y="3833238"/>
        <a:ext cx="1657881" cy="1129145"/>
      </dsp:txXfrm>
    </dsp:sp>
    <dsp:sp modelId="{4753C897-1542-4071-9F8C-0B48A33C257D}">
      <dsp:nvSpPr>
        <dsp:cNvPr id="0" name=""/>
        <dsp:cNvSpPr/>
      </dsp:nvSpPr>
      <dsp:spPr>
        <a:xfrm>
          <a:off x="6256958" y="0"/>
          <a:ext cx="2468771" cy="15992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a:t>Generación de propuestas para ejecución de planificación estratégica</a:t>
          </a:r>
        </a:p>
      </dsp:txBody>
      <dsp:txXfrm>
        <a:off x="7032718" y="35129"/>
        <a:ext cx="1657881" cy="1129145"/>
      </dsp:txXfrm>
    </dsp:sp>
    <dsp:sp modelId="{8B6B94FB-583B-400A-BCA6-0D99A5B90DCE}">
      <dsp:nvSpPr>
        <dsp:cNvPr id="0" name=""/>
        <dsp:cNvSpPr/>
      </dsp:nvSpPr>
      <dsp:spPr>
        <a:xfrm>
          <a:off x="2228963" y="0"/>
          <a:ext cx="2468771" cy="15992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s-EC" sz="1200" kern="1200" dirty="0"/>
            <a:t>Cogestión participativa, representativa, deliberativa, constructiva sobre la base de las funciones</a:t>
          </a:r>
        </a:p>
      </dsp:txBody>
      <dsp:txXfrm>
        <a:off x="2264092" y="35129"/>
        <a:ext cx="1657881" cy="1129145"/>
      </dsp:txXfrm>
    </dsp:sp>
    <dsp:sp modelId="{E6916666-C60E-4257-A95A-D2408B2399DD}">
      <dsp:nvSpPr>
        <dsp:cNvPr id="0" name=""/>
        <dsp:cNvSpPr/>
      </dsp:nvSpPr>
      <dsp:spPr>
        <a:xfrm>
          <a:off x="3263448" y="284858"/>
          <a:ext cx="2163923" cy="2163923"/>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t>Fundamento</a:t>
          </a:r>
        </a:p>
      </dsp:txBody>
      <dsp:txXfrm>
        <a:off x="3897246" y="918656"/>
        <a:ext cx="1530125" cy="1530125"/>
      </dsp:txXfrm>
    </dsp:sp>
    <dsp:sp modelId="{E60A45D5-45B5-4360-BFB7-9E48B77D9451}">
      <dsp:nvSpPr>
        <dsp:cNvPr id="0" name=""/>
        <dsp:cNvSpPr/>
      </dsp:nvSpPr>
      <dsp:spPr>
        <a:xfrm rot="5400000">
          <a:off x="5527321" y="284858"/>
          <a:ext cx="2163923" cy="2163923"/>
        </a:xfrm>
        <a:prstGeom prst="pieWedg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t>Fines</a:t>
          </a:r>
        </a:p>
      </dsp:txBody>
      <dsp:txXfrm rot="-5400000">
        <a:off x="5527321" y="918656"/>
        <a:ext cx="1530125" cy="1530125"/>
      </dsp:txXfrm>
    </dsp:sp>
    <dsp:sp modelId="{F7E3C57C-24FC-49F1-A908-B110392820C9}">
      <dsp:nvSpPr>
        <dsp:cNvPr id="0" name=""/>
        <dsp:cNvSpPr/>
      </dsp:nvSpPr>
      <dsp:spPr>
        <a:xfrm rot="10800000">
          <a:off x="5527321" y="2548731"/>
          <a:ext cx="2163923" cy="2163923"/>
        </a:xfrm>
        <a:prstGeom prst="pieWedg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t>Estructura</a:t>
          </a:r>
        </a:p>
      </dsp:txBody>
      <dsp:txXfrm rot="10800000">
        <a:off x="5527321" y="2548731"/>
        <a:ext cx="1530125" cy="1530125"/>
      </dsp:txXfrm>
    </dsp:sp>
    <dsp:sp modelId="{43319FBB-6B55-4A1F-8A7D-633E780044C7}">
      <dsp:nvSpPr>
        <dsp:cNvPr id="0" name=""/>
        <dsp:cNvSpPr/>
      </dsp:nvSpPr>
      <dsp:spPr>
        <a:xfrm rot="16200000">
          <a:off x="3263448" y="2548731"/>
          <a:ext cx="2163923" cy="2163923"/>
        </a:xfrm>
        <a:prstGeom prst="pieWedg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a:t>Gestión</a:t>
          </a:r>
        </a:p>
      </dsp:txBody>
      <dsp:txXfrm rot="5400000">
        <a:off x="3897246" y="2548731"/>
        <a:ext cx="1530125" cy="1530125"/>
      </dsp:txXfrm>
    </dsp:sp>
    <dsp:sp modelId="{9A2AD8EA-ECE4-491B-9CDF-E3762B5997B7}">
      <dsp:nvSpPr>
        <dsp:cNvPr id="0" name=""/>
        <dsp:cNvSpPr/>
      </dsp:nvSpPr>
      <dsp:spPr>
        <a:xfrm>
          <a:off x="5103782" y="2048980"/>
          <a:ext cx="747128" cy="649676"/>
        </a:xfrm>
        <a:prstGeom prst="circular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BD4EC64-5501-4676-B2B3-295ABF401259}">
      <dsp:nvSpPr>
        <dsp:cNvPr id="0" name=""/>
        <dsp:cNvSpPr/>
      </dsp:nvSpPr>
      <dsp:spPr>
        <a:xfrm rot="10800000">
          <a:off x="5103782" y="2298855"/>
          <a:ext cx="747128" cy="649676"/>
        </a:xfrm>
        <a:prstGeom prst="circular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6D35D-6283-427C-A09A-41C71FB45CFC}">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FAF3E8-667D-4D69-ADE1-C4A30CB813E0}">
      <dsp:nvSpPr>
        <dsp:cNvPr id="0" name=""/>
        <dsp:cNvSpPr/>
      </dsp:nvSpPr>
      <dsp:spPr>
        <a:xfrm>
          <a:off x="350606" y="229141"/>
          <a:ext cx="10105268" cy="4581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Participación</a:t>
          </a:r>
          <a:endParaRPr lang="es-EC" sz="2400" kern="1200" dirty="0"/>
        </a:p>
      </dsp:txBody>
      <dsp:txXfrm>
        <a:off x="350606" y="229141"/>
        <a:ext cx="10105268" cy="458108"/>
      </dsp:txXfrm>
    </dsp:sp>
    <dsp:sp modelId="{3DBC401C-6740-42D1-9F50-83AE1C431FDC}">
      <dsp:nvSpPr>
        <dsp:cNvPr id="0" name=""/>
        <dsp:cNvSpPr/>
      </dsp:nvSpPr>
      <dsp:spPr>
        <a:xfrm>
          <a:off x="64288" y="171877"/>
          <a:ext cx="572636" cy="57263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84E6D0-0990-4EED-B40E-B3D2F38F76A5}">
      <dsp:nvSpPr>
        <dsp:cNvPr id="0" name=""/>
        <dsp:cNvSpPr/>
      </dsp:nvSpPr>
      <dsp:spPr>
        <a:xfrm>
          <a:off x="727432" y="916217"/>
          <a:ext cx="9728442" cy="45810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Equidad e inclusión</a:t>
          </a:r>
          <a:endParaRPr lang="es-EC" sz="2400" kern="1200" dirty="0"/>
        </a:p>
      </dsp:txBody>
      <dsp:txXfrm>
        <a:off x="727432" y="916217"/>
        <a:ext cx="9728442" cy="458108"/>
      </dsp:txXfrm>
    </dsp:sp>
    <dsp:sp modelId="{C8C20923-4ACA-4C6D-B7E1-446B97F0BDF5}">
      <dsp:nvSpPr>
        <dsp:cNvPr id="0" name=""/>
        <dsp:cNvSpPr/>
      </dsp:nvSpPr>
      <dsp:spPr>
        <a:xfrm>
          <a:off x="441114" y="858954"/>
          <a:ext cx="572636" cy="572636"/>
        </a:xfrm>
        <a:prstGeom prst="ellipse">
          <a:avLst/>
        </a:prstGeom>
        <a:solidFill>
          <a:schemeClr val="lt1">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DB358-40F4-45A5-BF9E-8EAFC88CD382}">
      <dsp:nvSpPr>
        <dsp:cNvPr id="0" name=""/>
        <dsp:cNvSpPr/>
      </dsp:nvSpPr>
      <dsp:spPr>
        <a:xfrm>
          <a:off x="899745" y="1603293"/>
          <a:ext cx="9556129" cy="45810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Representatividad</a:t>
          </a:r>
        </a:p>
      </dsp:txBody>
      <dsp:txXfrm>
        <a:off x="899745" y="1603293"/>
        <a:ext cx="9556129" cy="458108"/>
      </dsp:txXfrm>
    </dsp:sp>
    <dsp:sp modelId="{A6A23C12-B2AA-4DFA-AF78-F57EDBE6DD20}">
      <dsp:nvSpPr>
        <dsp:cNvPr id="0" name=""/>
        <dsp:cNvSpPr/>
      </dsp:nvSpPr>
      <dsp:spPr>
        <a:xfrm>
          <a:off x="613427" y="1546030"/>
          <a:ext cx="572636" cy="572636"/>
        </a:xfrm>
        <a:prstGeom prst="ellipse">
          <a:avLst/>
        </a:prstGeom>
        <a:solidFill>
          <a:schemeClr val="lt1">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8A27C0-A0CA-40D6-AABD-B38A5257B44E}">
      <dsp:nvSpPr>
        <dsp:cNvPr id="0" name=""/>
        <dsp:cNvSpPr/>
      </dsp:nvSpPr>
      <dsp:spPr>
        <a:xfrm>
          <a:off x="899745" y="2289935"/>
          <a:ext cx="9556129" cy="45810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Respeto</a:t>
          </a:r>
          <a:endParaRPr lang="es-EC" sz="2400" kern="1200" dirty="0"/>
        </a:p>
      </dsp:txBody>
      <dsp:txXfrm>
        <a:off x="899745" y="2289935"/>
        <a:ext cx="9556129" cy="458108"/>
      </dsp:txXfrm>
    </dsp:sp>
    <dsp:sp modelId="{0077B9F1-7EFF-47EC-9894-ACB8A90C578E}">
      <dsp:nvSpPr>
        <dsp:cNvPr id="0" name=""/>
        <dsp:cNvSpPr/>
      </dsp:nvSpPr>
      <dsp:spPr>
        <a:xfrm>
          <a:off x="613427" y="2232671"/>
          <a:ext cx="572636" cy="572636"/>
        </a:xfrm>
        <a:prstGeom prst="ellipse">
          <a:avLst/>
        </a:prstGeom>
        <a:solidFill>
          <a:schemeClr val="lt1">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2A4E4-2F44-49B6-86EA-2902BF31ACAD}">
      <dsp:nvSpPr>
        <dsp:cNvPr id="0" name=""/>
        <dsp:cNvSpPr/>
      </dsp:nvSpPr>
      <dsp:spPr>
        <a:xfrm>
          <a:off x="727432" y="2977011"/>
          <a:ext cx="9728442" cy="45810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Horizontalidad</a:t>
          </a:r>
          <a:endParaRPr lang="es-EC" sz="2400" kern="1200" dirty="0"/>
        </a:p>
      </dsp:txBody>
      <dsp:txXfrm>
        <a:off x="727432" y="2977011"/>
        <a:ext cx="9728442" cy="458108"/>
      </dsp:txXfrm>
    </dsp:sp>
    <dsp:sp modelId="{C411318C-5387-4327-A4FD-54CFD4B760CF}">
      <dsp:nvSpPr>
        <dsp:cNvPr id="0" name=""/>
        <dsp:cNvSpPr/>
      </dsp:nvSpPr>
      <dsp:spPr>
        <a:xfrm>
          <a:off x="441114" y="2919747"/>
          <a:ext cx="572636" cy="572636"/>
        </a:xfrm>
        <a:prstGeom prst="ellipse">
          <a:avLst/>
        </a:prstGeom>
        <a:solidFill>
          <a:schemeClr val="lt1">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8390F-3D34-4A9F-A2F9-C6662D349292}">
      <dsp:nvSpPr>
        <dsp:cNvPr id="0" name=""/>
        <dsp:cNvSpPr/>
      </dsp:nvSpPr>
      <dsp:spPr>
        <a:xfrm>
          <a:off x="350606" y="3664087"/>
          <a:ext cx="10105268" cy="45810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624"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Colaboración</a:t>
          </a:r>
          <a:endParaRPr lang="es-EC" sz="2400" kern="1200" dirty="0"/>
        </a:p>
      </dsp:txBody>
      <dsp:txXfrm>
        <a:off x="350606" y="3664087"/>
        <a:ext cx="10105268" cy="458108"/>
      </dsp:txXfrm>
    </dsp:sp>
    <dsp:sp modelId="{1F6671A6-1530-435F-AD51-5FF70FB13C55}">
      <dsp:nvSpPr>
        <dsp:cNvPr id="0" name=""/>
        <dsp:cNvSpPr/>
      </dsp:nvSpPr>
      <dsp:spPr>
        <a:xfrm>
          <a:off x="64288" y="3606824"/>
          <a:ext cx="572636" cy="57263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14750-742A-414F-B906-8B54D4DDF1B4}">
      <dsp:nvSpPr>
        <dsp:cNvPr id="0" name=""/>
        <dsp:cNvSpPr/>
      </dsp:nvSpPr>
      <dsp:spPr>
        <a:xfrm>
          <a:off x="5070" y="1394572"/>
          <a:ext cx="1670832" cy="83541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Conservación de Patrimonio</a:t>
          </a:r>
          <a:endParaRPr lang="es-EC" sz="2100" kern="1200" dirty="0"/>
        </a:p>
      </dsp:txBody>
      <dsp:txXfrm>
        <a:off x="29538" y="1419040"/>
        <a:ext cx="1621896" cy="786480"/>
      </dsp:txXfrm>
    </dsp:sp>
    <dsp:sp modelId="{5EB2177D-7887-4A44-BE19-5A998F31F1FE}">
      <dsp:nvSpPr>
        <dsp:cNvPr id="0" name=""/>
        <dsp:cNvSpPr/>
      </dsp:nvSpPr>
      <dsp:spPr>
        <a:xfrm>
          <a:off x="1675903" y="1791536"/>
          <a:ext cx="668333" cy="41487"/>
        </a:xfrm>
        <a:custGeom>
          <a:avLst/>
          <a:gdLst/>
          <a:ahLst/>
          <a:cxnLst/>
          <a:rect l="0" t="0" r="0" b="0"/>
          <a:pathLst>
            <a:path>
              <a:moveTo>
                <a:pt x="0" y="20743"/>
              </a:moveTo>
              <a:lnTo>
                <a:pt x="668333" y="20743"/>
              </a:lnTo>
            </a:path>
          </a:pathLst>
        </a:custGeom>
        <a:noFill/>
        <a:ln w="12700" cap="flat" cmpd="sng" algn="ctr">
          <a:solidFill>
            <a:scrgbClr r="0" g="0" b="0"/>
          </a:solidFill>
          <a:prstDash val="solid"/>
          <a:miter lim="800000"/>
          <a:headEnd type="triangl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993361" y="1795572"/>
        <a:ext cx="33416" cy="33416"/>
      </dsp:txXfrm>
    </dsp:sp>
    <dsp:sp modelId="{A3ABACC6-97F9-4774-838B-C3CED240E409}">
      <dsp:nvSpPr>
        <dsp:cNvPr id="0" name=""/>
        <dsp:cNvSpPr/>
      </dsp:nvSpPr>
      <dsp:spPr>
        <a:xfrm>
          <a:off x="2344236" y="1394572"/>
          <a:ext cx="1670832" cy="835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t>Producción Sostenible</a:t>
          </a:r>
          <a:endParaRPr lang="es-EC" sz="2100" kern="1200" dirty="0"/>
        </a:p>
      </dsp:txBody>
      <dsp:txXfrm>
        <a:off x="2368704" y="1419040"/>
        <a:ext cx="1621896" cy="786480"/>
      </dsp:txXfrm>
    </dsp:sp>
    <dsp:sp modelId="{401FA8FA-245B-4BCE-8E00-A13F0D8A19C1}">
      <dsp:nvSpPr>
        <dsp:cNvPr id="0" name=""/>
        <dsp:cNvSpPr/>
      </dsp:nvSpPr>
      <dsp:spPr>
        <a:xfrm>
          <a:off x="4015068" y="1791536"/>
          <a:ext cx="668333" cy="41487"/>
        </a:xfrm>
        <a:custGeom>
          <a:avLst/>
          <a:gdLst/>
          <a:ahLst/>
          <a:cxnLst/>
          <a:rect l="0" t="0" r="0" b="0"/>
          <a:pathLst>
            <a:path>
              <a:moveTo>
                <a:pt x="0" y="20743"/>
              </a:moveTo>
              <a:lnTo>
                <a:pt x="668333" y="20743"/>
              </a:lnTo>
            </a:path>
          </a:pathLst>
        </a:custGeom>
        <a:noFill/>
        <a:ln w="12700" cap="flat" cmpd="sng" algn="ctr">
          <a:solidFill>
            <a:scrgbClr r="0" g="0" b="0"/>
          </a:solidFill>
          <a:prstDash val="solid"/>
          <a:miter lim="800000"/>
          <a:headEnd type="triangl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332527" y="1795572"/>
        <a:ext cx="33416" cy="33416"/>
      </dsp:txXfrm>
    </dsp:sp>
    <dsp:sp modelId="{0B49AFC0-95E6-464A-BBE4-D8B5612F1025}">
      <dsp:nvSpPr>
        <dsp:cNvPr id="0" name=""/>
        <dsp:cNvSpPr/>
      </dsp:nvSpPr>
      <dsp:spPr>
        <a:xfrm>
          <a:off x="4683401" y="1394572"/>
          <a:ext cx="1670832" cy="835416"/>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Investigación/Gestión</a:t>
          </a:r>
          <a:endParaRPr lang="es-EC" sz="1800" kern="1200" dirty="0"/>
        </a:p>
      </dsp:txBody>
      <dsp:txXfrm>
        <a:off x="4707869" y="1419040"/>
        <a:ext cx="1621896" cy="786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3A68-C3F6-44E7-925F-27B1AC223F8D}">
      <dsp:nvSpPr>
        <dsp:cNvPr id="0" name=""/>
        <dsp:cNvSpPr/>
      </dsp:nvSpPr>
      <dsp:spPr>
        <a:xfrm>
          <a:off x="726" y="734938"/>
          <a:ext cx="1567655" cy="129298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C" sz="1200" kern="1200" dirty="0"/>
            <a:t>Actores eligen bajo normativa aplicable al representante</a:t>
          </a:r>
        </a:p>
      </dsp:txBody>
      <dsp:txXfrm>
        <a:off x="30481" y="764693"/>
        <a:ext cx="1508145" cy="956409"/>
      </dsp:txXfrm>
    </dsp:sp>
    <dsp:sp modelId="{C1219F96-902E-4CC4-9620-B7D4CD9F969B}">
      <dsp:nvSpPr>
        <dsp:cNvPr id="0" name=""/>
        <dsp:cNvSpPr/>
      </dsp:nvSpPr>
      <dsp:spPr>
        <a:xfrm>
          <a:off x="907393" y="1135136"/>
          <a:ext cx="1592554" cy="1592554"/>
        </a:xfrm>
        <a:prstGeom prst="leftCircularArrow">
          <a:avLst>
            <a:gd name="adj1" fmla="val 2305"/>
            <a:gd name="adj2" fmla="val 278049"/>
            <a:gd name="adj3" fmla="val 2053560"/>
            <a:gd name="adj4" fmla="val 9024489"/>
            <a:gd name="adj5" fmla="val 26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A27088-8EDA-4C5D-810C-4C553A276667}">
      <dsp:nvSpPr>
        <dsp:cNvPr id="0" name=""/>
        <dsp:cNvSpPr/>
      </dsp:nvSpPr>
      <dsp:spPr>
        <a:xfrm>
          <a:off x="349094" y="1750857"/>
          <a:ext cx="1393471" cy="5541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dirty="0"/>
            <a:t>Elección</a:t>
          </a:r>
        </a:p>
      </dsp:txBody>
      <dsp:txXfrm>
        <a:off x="365324" y="1767087"/>
        <a:ext cx="1361011" cy="521677"/>
      </dsp:txXfrm>
    </dsp:sp>
    <dsp:sp modelId="{B87F4132-3B36-4A60-A666-96D1A548D845}">
      <dsp:nvSpPr>
        <dsp:cNvPr id="0" name=""/>
        <dsp:cNvSpPr/>
      </dsp:nvSpPr>
      <dsp:spPr>
        <a:xfrm>
          <a:off x="1917340" y="734938"/>
          <a:ext cx="1567655" cy="129298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EC" sz="1200" kern="1200" dirty="0"/>
            <a:t>Solicitud </a:t>
          </a:r>
        </a:p>
        <a:p>
          <a:pPr marL="114300" lvl="1" indent="-114300" algn="l" defTabSz="533400">
            <a:lnSpc>
              <a:spcPct val="90000"/>
            </a:lnSpc>
            <a:spcBef>
              <a:spcPct val="0"/>
            </a:spcBef>
            <a:spcAft>
              <a:spcPct val="15000"/>
            </a:spcAft>
            <a:buChar char="••"/>
          </a:pPr>
          <a:r>
            <a:rPr lang="es-EC" sz="1200" kern="1200" dirty="0"/>
            <a:t>Acreditación de requisitos</a:t>
          </a:r>
        </a:p>
        <a:p>
          <a:pPr marL="114300" lvl="1" indent="-114300" algn="l" defTabSz="533400">
            <a:lnSpc>
              <a:spcPct val="90000"/>
            </a:lnSpc>
            <a:spcBef>
              <a:spcPct val="0"/>
            </a:spcBef>
            <a:spcAft>
              <a:spcPct val="15000"/>
            </a:spcAft>
            <a:buChar char="••"/>
          </a:pPr>
          <a:r>
            <a:rPr lang="es-EC" sz="1200" kern="1200" dirty="0"/>
            <a:t>Registro como miembro</a:t>
          </a:r>
        </a:p>
      </dsp:txBody>
      <dsp:txXfrm>
        <a:off x="1947095" y="1041761"/>
        <a:ext cx="1508145" cy="956409"/>
      </dsp:txXfrm>
    </dsp:sp>
    <dsp:sp modelId="{0A0CDBB7-B461-44D0-B53E-CE93B6FA229F}">
      <dsp:nvSpPr>
        <dsp:cNvPr id="0" name=""/>
        <dsp:cNvSpPr/>
      </dsp:nvSpPr>
      <dsp:spPr>
        <a:xfrm>
          <a:off x="2265708" y="457869"/>
          <a:ext cx="1393471" cy="5541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C" sz="2900" kern="1200" dirty="0"/>
            <a:t>Registro</a:t>
          </a:r>
        </a:p>
      </dsp:txBody>
      <dsp:txXfrm>
        <a:off x="2281938" y="474099"/>
        <a:ext cx="1361011" cy="5216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82519-98DD-42DA-92EE-8DF1C7090008}">
      <dsp:nvSpPr>
        <dsp:cNvPr id="0" name=""/>
        <dsp:cNvSpPr/>
      </dsp:nvSpPr>
      <dsp:spPr>
        <a:xfrm>
          <a:off x="2028" y="0"/>
          <a:ext cx="5165377" cy="4171182"/>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s-EC" sz="2300" kern="1200" dirty="0" smtClean="0"/>
            <a:t> PRINCIPALES FUNCIONES</a:t>
          </a:r>
          <a:endParaRPr lang="es-EC" sz="2300" kern="1200" dirty="0"/>
        </a:p>
      </dsp:txBody>
      <dsp:txXfrm rot="16200000">
        <a:off x="-1191618" y="1193646"/>
        <a:ext cx="3420369" cy="1033075"/>
      </dsp:txXfrm>
    </dsp:sp>
    <dsp:sp modelId="{950976F5-2639-4585-B124-2707FC4B995F}">
      <dsp:nvSpPr>
        <dsp:cNvPr id="0" name=""/>
        <dsp:cNvSpPr/>
      </dsp:nvSpPr>
      <dsp:spPr>
        <a:xfrm>
          <a:off x="1035103" y="0"/>
          <a:ext cx="3848206" cy="41711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66750">
            <a:lnSpc>
              <a:spcPct val="90000"/>
            </a:lnSpc>
            <a:spcBef>
              <a:spcPct val="0"/>
            </a:spcBef>
            <a:spcAft>
              <a:spcPct val="35000"/>
            </a:spcAft>
          </a:pPr>
          <a:r>
            <a:rPr lang="es-EC" sz="1500" kern="1200" dirty="0" smtClean="0"/>
            <a:t>+ Analizar</a:t>
          </a:r>
          <a:r>
            <a:rPr lang="es-EC" sz="1500" kern="1200" dirty="0"/>
            <a:t>, discutir, consensuar y proponer programas, proyectos, alternativas de gestión en el ámbito de cada </a:t>
          </a:r>
          <a:r>
            <a:rPr lang="es-EC" sz="1500" kern="1200" dirty="0" smtClean="0"/>
            <a:t>función de la RB.</a:t>
          </a:r>
          <a:endParaRPr lang="es-EC" sz="1500" kern="1200" dirty="0"/>
        </a:p>
        <a:p>
          <a:pPr lvl="0" algn="l" defTabSz="666750">
            <a:lnSpc>
              <a:spcPct val="90000"/>
            </a:lnSpc>
            <a:spcBef>
              <a:spcPct val="0"/>
            </a:spcBef>
            <a:spcAft>
              <a:spcPct val="35000"/>
            </a:spcAft>
          </a:pPr>
          <a:r>
            <a:rPr lang="es-EC" sz="1500" kern="1200" dirty="0" smtClean="0"/>
            <a:t>+ Identificar </a:t>
          </a:r>
          <a:r>
            <a:rPr lang="es-EC" sz="1500" kern="1200" dirty="0"/>
            <a:t>y analizar problemáticas y controversias relativas al eje temático de la mesa e identificar y proponer los mecanismos y espacios idóneos para su tratamiento, manejo y </a:t>
          </a:r>
          <a:r>
            <a:rPr lang="es-EC" sz="1500" kern="1200" dirty="0" smtClean="0"/>
            <a:t>solución.</a:t>
          </a:r>
          <a:endParaRPr lang="es-EC" sz="1500" kern="1200" dirty="0"/>
        </a:p>
        <a:p>
          <a:pPr lvl="0" algn="l" defTabSz="666750">
            <a:lnSpc>
              <a:spcPct val="90000"/>
            </a:lnSpc>
            <a:spcBef>
              <a:spcPct val="0"/>
            </a:spcBef>
            <a:spcAft>
              <a:spcPct val="35000"/>
            </a:spcAft>
          </a:pPr>
          <a:r>
            <a:rPr lang="es-EC" sz="1500" kern="1200" dirty="0" smtClean="0"/>
            <a:t>+ Proponer</a:t>
          </a:r>
          <a:r>
            <a:rPr lang="es-EC" sz="1500" kern="1200" dirty="0"/>
            <a:t>, apoyar y ejecutar acciones de promoción de los temas relacionados con </a:t>
          </a:r>
          <a:r>
            <a:rPr lang="es-EC" sz="1500" kern="1200" dirty="0" smtClean="0"/>
            <a:t>su comisión.</a:t>
          </a:r>
          <a:endParaRPr lang="es-EC" sz="1500" kern="1200" dirty="0"/>
        </a:p>
        <a:p>
          <a:pPr lvl="0" algn="l" defTabSz="666750">
            <a:lnSpc>
              <a:spcPct val="90000"/>
            </a:lnSpc>
            <a:spcBef>
              <a:spcPct val="0"/>
            </a:spcBef>
            <a:spcAft>
              <a:spcPct val="35000"/>
            </a:spcAft>
          </a:pPr>
          <a:r>
            <a:rPr lang="es-EC" sz="1500" kern="1200" dirty="0" smtClean="0"/>
            <a:t>+ Apoyar </a:t>
          </a:r>
          <a:r>
            <a:rPr lang="es-EC" sz="1500" kern="1200" dirty="0"/>
            <a:t>y ejecutar acciones de investigación y </a:t>
          </a:r>
          <a:r>
            <a:rPr lang="es-EC" sz="1500" kern="1200" dirty="0" smtClean="0"/>
            <a:t>estudios. </a:t>
          </a:r>
          <a:endParaRPr lang="es-EC" sz="1500" kern="1200" dirty="0"/>
        </a:p>
        <a:p>
          <a:pPr lvl="0" algn="l" defTabSz="666750">
            <a:lnSpc>
              <a:spcPct val="90000"/>
            </a:lnSpc>
            <a:spcBef>
              <a:spcPct val="0"/>
            </a:spcBef>
            <a:spcAft>
              <a:spcPct val="35000"/>
            </a:spcAft>
          </a:pPr>
          <a:r>
            <a:rPr lang="es-EC" sz="1500" kern="1200" dirty="0" smtClean="0"/>
            <a:t>+ Promover </a:t>
          </a:r>
          <a:r>
            <a:rPr lang="es-EC" sz="1500" kern="1200" dirty="0"/>
            <a:t>alianzas estratégicas y convenios de </a:t>
          </a:r>
          <a:r>
            <a:rPr lang="es-EC" sz="1500" kern="1200" dirty="0" smtClean="0"/>
            <a:t>cooperación.</a:t>
          </a:r>
        </a:p>
        <a:p>
          <a:pPr lvl="0" algn="l" defTabSz="666750">
            <a:lnSpc>
              <a:spcPct val="90000"/>
            </a:lnSpc>
            <a:spcBef>
              <a:spcPct val="0"/>
            </a:spcBef>
            <a:spcAft>
              <a:spcPct val="35000"/>
            </a:spcAft>
          </a:pPr>
          <a:r>
            <a:rPr lang="es-EC" sz="1500" kern="1200" dirty="0" smtClean="0"/>
            <a:t>+ Recibir y gestionar las solicitudes de propuestas desde las mesas temáticas que se constituyan.</a:t>
          </a:r>
          <a:endParaRPr lang="es-EC" sz="1500" kern="1200" dirty="0"/>
        </a:p>
      </dsp:txBody>
      <dsp:txXfrm>
        <a:off x="1035103" y="0"/>
        <a:ext cx="3848206" cy="4171182"/>
      </dsp:txXfrm>
    </dsp:sp>
    <dsp:sp modelId="{4B8D3A66-F015-424F-99FB-3FAEFBA255B2}">
      <dsp:nvSpPr>
        <dsp:cNvPr id="0" name=""/>
        <dsp:cNvSpPr/>
      </dsp:nvSpPr>
      <dsp:spPr>
        <a:xfrm>
          <a:off x="5348194" y="0"/>
          <a:ext cx="5165377" cy="4171182"/>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s-EC" sz="2300" kern="1200" dirty="0" smtClean="0"/>
            <a:t>MIEMBROS,  DESIGNACIÓN y FUNCIONAMIENTO </a:t>
          </a:r>
          <a:endParaRPr lang="es-EC" sz="2300" kern="1200" dirty="0"/>
        </a:p>
      </dsp:txBody>
      <dsp:txXfrm rot="16200000">
        <a:off x="4154547" y="1193646"/>
        <a:ext cx="3420369" cy="1033075"/>
      </dsp:txXfrm>
    </dsp:sp>
    <dsp:sp modelId="{18FD8126-7E97-4EAC-B26A-C0D3556F2537}">
      <dsp:nvSpPr>
        <dsp:cNvPr id="0" name=""/>
        <dsp:cNvSpPr/>
      </dsp:nvSpPr>
      <dsp:spPr>
        <a:xfrm rot="5400000">
          <a:off x="5067487" y="3188824"/>
          <a:ext cx="613067" cy="77480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4B975-1993-408C-98BF-D51A7CD4F803}">
      <dsp:nvSpPr>
        <dsp:cNvPr id="0" name=""/>
        <dsp:cNvSpPr/>
      </dsp:nvSpPr>
      <dsp:spPr>
        <a:xfrm>
          <a:off x="276026" y="921146"/>
          <a:ext cx="2763441" cy="2763441"/>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563C9-4D3D-49EF-A2B9-E96918FDAA71}">
      <dsp:nvSpPr>
        <dsp:cNvPr id="0" name=""/>
        <dsp:cNvSpPr/>
      </dsp:nvSpPr>
      <dsp:spPr>
        <a:xfrm>
          <a:off x="828714" y="1473835"/>
          <a:ext cx="1658064" cy="1658064"/>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7ABF7-462B-4CC6-860E-07732FFECAF7}">
      <dsp:nvSpPr>
        <dsp:cNvPr id="0" name=""/>
        <dsp:cNvSpPr/>
      </dsp:nvSpPr>
      <dsp:spPr>
        <a:xfrm>
          <a:off x="1381402" y="2026523"/>
          <a:ext cx="552688" cy="55268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0DBC0-F0C2-4A8A-A821-47D2FD43EFAE}">
      <dsp:nvSpPr>
        <dsp:cNvPr id="0" name=""/>
        <dsp:cNvSpPr/>
      </dsp:nvSpPr>
      <dsp:spPr>
        <a:xfrm>
          <a:off x="3500040" y="0"/>
          <a:ext cx="1381720" cy="806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s-EC" sz="1600" kern="1200" dirty="0" smtClean="0"/>
            <a:t>Coordinador/a</a:t>
          </a:r>
          <a:endParaRPr lang="es-EC" sz="1600" kern="1200" dirty="0"/>
        </a:p>
      </dsp:txBody>
      <dsp:txXfrm>
        <a:off x="3500040" y="0"/>
        <a:ext cx="1381720" cy="806003"/>
      </dsp:txXfrm>
    </dsp:sp>
    <dsp:sp modelId="{5B461E4B-3D57-4C77-894D-8755B73AB6A6}">
      <dsp:nvSpPr>
        <dsp:cNvPr id="0" name=""/>
        <dsp:cNvSpPr/>
      </dsp:nvSpPr>
      <dsp:spPr>
        <a:xfrm>
          <a:off x="3154610" y="403001"/>
          <a:ext cx="34543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82571-53C5-4AA1-A643-3488C0ECDFF9}">
      <dsp:nvSpPr>
        <dsp:cNvPr id="0" name=""/>
        <dsp:cNvSpPr/>
      </dsp:nvSpPr>
      <dsp:spPr>
        <a:xfrm rot="5400000">
          <a:off x="1455785" y="605423"/>
          <a:ext cx="1899405" cy="1495482"/>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7013B3-68B7-45B4-B506-63A4C1C539C1}">
      <dsp:nvSpPr>
        <dsp:cNvPr id="0" name=""/>
        <dsp:cNvSpPr/>
      </dsp:nvSpPr>
      <dsp:spPr>
        <a:xfrm>
          <a:off x="3500040" y="806003"/>
          <a:ext cx="1381720" cy="806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s-EC" sz="1600" kern="1200" dirty="0" smtClean="0"/>
            <a:t>Secretario/a</a:t>
          </a:r>
          <a:endParaRPr lang="es-EC" sz="1600" kern="1200" dirty="0"/>
        </a:p>
      </dsp:txBody>
      <dsp:txXfrm>
        <a:off x="3500040" y="806003"/>
        <a:ext cx="1381720" cy="806003"/>
      </dsp:txXfrm>
    </dsp:sp>
    <dsp:sp modelId="{908892D6-004A-4436-856F-665187089582}">
      <dsp:nvSpPr>
        <dsp:cNvPr id="0" name=""/>
        <dsp:cNvSpPr/>
      </dsp:nvSpPr>
      <dsp:spPr>
        <a:xfrm>
          <a:off x="3154610" y="1209005"/>
          <a:ext cx="34543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DDE8C-0699-4114-A408-0F92C72AC976}">
      <dsp:nvSpPr>
        <dsp:cNvPr id="0" name=""/>
        <dsp:cNvSpPr/>
      </dsp:nvSpPr>
      <dsp:spPr>
        <a:xfrm rot="5400000">
          <a:off x="1863484" y="1398853"/>
          <a:ext cx="1480098" cy="1099388"/>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320A2-3F20-43CE-A706-89C721940519}">
      <dsp:nvSpPr>
        <dsp:cNvPr id="0" name=""/>
        <dsp:cNvSpPr/>
      </dsp:nvSpPr>
      <dsp:spPr>
        <a:xfrm>
          <a:off x="3500040" y="1612007"/>
          <a:ext cx="1381720" cy="806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s-EC" sz="1600" kern="1200" dirty="0"/>
            <a:t>Miembros</a:t>
          </a:r>
        </a:p>
      </dsp:txBody>
      <dsp:txXfrm>
        <a:off x="3500040" y="1612007"/>
        <a:ext cx="1381720" cy="806003"/>
      </dsp:txXfrm>
    </dsp:sp>
    <dsp:sp modelId="{951E1A46-EF83-4582-82B5-F4766D752DB5}">
      <dsp:nvSpPr>
        <dsp:cNvPr id="0" name=""/>
        <dsp:cNvSpPr/>
      </dsp:nvSpPr>
      <dsp:spPr>
        <a:xfrm>
          <a:off x="3154610" y="2015009"/>
          <a:ext cx="34543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6B0407-1603-4714-98CA-82BFBE2D143D}">
      <dsp:nvSpPr>
        <dsp:cNvPr id="0" name=""/>
        <dsp:cNvSpPr/>
      </dsp:nvSpPr>
      <dsp:spPr>
        <a:xfrm rot="5400000">
          <a:off x="2271690" y="2191638"/>
          <a:ext cx="1057476" cy="703295"/>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A4B2F-1C03-418F-94AA-FA2CC01DE137}">
      <dsp:nvSpPr>
        <dsp:cNvPr id="0" name=""/>
        <dsp:cNvSpPr/>
      </dsp:nvSpPr>
      <dsp:spPr>
        <a:xfrm>
          <a:off x="3396" y="150271"/>
          <a:ext cx="3311322" cy="3253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PRINCIPALES FUNCIONES</a:t>
          </a:r>
          <a:endParaRPr lang="es-EC" sz="1600" kern="1200" dirty="0"/>
        </a:p>
      </dsp:txBody>
      <dsp:txXfrm>
        <a:off x="3396" y="150271"/>
        <a:ext cx="3311322" cy="325313"/>
      </dsp:txXfrm>
    </dsp:sp>
    <dsp:sp modelId="{DFE1AD21-0EFF-4E0B-BD05-19BF26136F51}">
      <dsp:nvSpPr>
        <dsp:cNvPr id="0" name=""/>
        <dsp:cNvSpPr/>
      </dsp:nvSpPr>
      <dsp:spPr>
        <a:xfrm>
          <a:off x="3396" y="475584"/>
          <a:ext cx="3311322" cy="429335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Establecer los mecanismos necesarios para </a:t>
          </a:r>
          <a:r>
            <a:rPr lang="es-ES" sz="1400" kern="1200" dirty="0" err="1" smtClean="0"/>
            <a:t>operativizar</a:t>
          </a:r>
          <a:r>
            <a:rPr lang="es-ES" sz="1400" kern="1200" dirty="0" smtClean="0"/>
            <a:t> el plan de gestión y los planes operativos que se desarrollen para la gestión de la RBCAP.</a:t>
          </a:r>
          <a:endParaRPr lang="es-EC" sz="1400" kern="1200" dirty="0"/>
        </a:p>
        <a:p>
          <a:pPr marL="114300" lvl="1" indent="-114300" algn="l" defTabSz="622300">
            <a:lnSpc>
              <a:spcPct val="90000"/>
            </a:lnSpc>
            <a:spcBef>
              <a:spcPct val="0"/>
            </a:spcBef>
            <a:spcAft>
              <a:spcPct val="15000"/>
            </a:spcAft>
            <a:buChar char="••"/>
          </a:pPr>
          <a:r>
            <a:rPr lang="es-EC" sz="1400" kern="1200" dirty="0" smtClean="0"/>
            <a:t>Articular, consensuar, coordinar a nivel interno y externo las propuestas de las comisiones técnicas.</a:t>
          </a:r>
          <a:endParaRPr lang="es-EC" sz="1400" kern="1200" dirty="0"/>
        </a:p>
        <a:p>
          <a:pPr marL="114300" lvl="1" indent="-114300" algn="l" defTabSz="622300">
            <a:lnSpc>
              <a:spcPct val="90000"/>
            </a:lnSpc>
            <a:spcBef>
              <a:spcPct val="0"/>
            </a:spcBef>
            <a:spcAft>
              <a:spcPct val="15000"/>
            </a:spcAft>
            <a:buChar char="••"/>
          </a:pPr>
          <a:r>
            <a:rPr lang="es-EC" sz="1400" kern="1200" dirty="0" smtClean="0"/>
            <a:t>Conocer y aprobar los informes elaborados por las comisiones  técnicas.</a:t>
          </a:r>
          <a:endParaRPr lang="es-EC" sz="1400" kern="1200" dirty="0"/>
        </a:p>
        <a:p>
          <a:pPr marL="114300" lvl="1" indent="-114300" algn="l" defTabSz="622300">
            <a:lnSpc>
              <a:spcPct val="90000"/>
            </a:lnSpc>
            <a:spcBef>
              <a:spcPct val="0"/>
            </a:spcBef>
            <a:spcAft>
              <a:spcPct val="15000"/>
            </a:spcAft>
            <a:buChar char="••"/>
          </a:pPr>
          <a:r>
            <a:rPr lang="es-EC" sz="1400" kern="1200" dirty="0"/>
            <a:t>Rendir cuentas a la </a:t>
          </a:r>
          <a:r>
            <a:rPr lang="es-EC" sz="1400" kern="1200" dirty="0" smtClean="0"/>
            <a:t>Asamblea.</a:t>
          </a:r>
          <a:endParaRPr lang="es-EC" sz="1400" kern="1200" dirty="0"/>
        </a:p>
        <a:p>
          <a:pPr marL="114300" lvl="1" indent="-114300" algn="l" defTabSz="622300">
            <a:lnSpc>
              <a:spcPct val="90000"/>
            </a:lnSpc>
            <a:spcBef>
              <a:spcPct val="0"/>
            </a:spcBef>
            <a:spcAft>
              <a:spcPct val="15000"/>
            </a:spcAft>
            <a:buChar char="••"/>
          </a:pPr>
          <a:r>
            <a:rPr lang="es-EC" sz="1400" kern="1200" dirty="0" smtClean="0"/>
            <a:t>Elaborar los requerimientos presupuestarios de la Coordinación y del Plan de Gestión de la RBCAP.</a:t>
          </a:r>
          <a:endParaRPr lang="es-EC" sz="1400" kern="1200" dirty="0"/>
        </a:p>
        <a:p>
          <a:pPr marL="114300" lvl="1" indent="-114300" algn="l" defTabSz="622300">
            <a:lnSpc>
              <a:spcPct val="90000"/>
            </a:lnSpc>
            <a:spcBef>
              <a:spcPct val="0"/>
            </a:spcBef>
            <a:spcAft>
              <a:spcPct val="15000"/>
            </a:spcAft>
            <a:buChar char="••"/>
          </a:pPr>
          <a:r>
            <a:rPr lang="es-EC" sz="1400" kern="1200" dirty="0" smtClean="0"/>
            <a:t>Invitar y aceptar las solicitudes de los actores que conformarían el Grupo Asesor Técnico.</a:t>
          </a:r>
          <a:endParaRPr lang="es-EC" sz="1400" kern="1200" dirty="0"/>
        </a:p>
        <a:p>
          <a:pPr marL="114300" lvl="1" indent="-114300" algn="l" defTabSz="622300">
            <a:lnSpc>
              <a:spcPct val="90000"/>
            </a:lnSpc>
            <a:spcBef>
              <a:spcPct val="0"/>
            </a:spcBef>
            <a:spcAft>
              <a:spcPct val="15000"/>
            </a:spcAft>
            <a:buChar char="••"/>
          </a:pPr>
          <a:r>
            <a:rPr lang="es-EC" sz="1400" kern="1200" dirty="0"/>
            <a:t>Designación de un </a:t>
          </a:r>
          <a:r>
            <a:rPr lang="es-EC" sz="1400" kern="1200" dirty="0" smtClean="0"/>
            <a:t>Coordinador/a </a:t>
          </a:r>
          <a:r>
            <a:rPr lang="es-EC" sz="1400" kern="1200" dirty="0"/>
            <a:t>y </a:t>
          </a:r>
          <a:r>
            <a:rPr lang="es-EC" sz="1400" kern="1200" dirty="0" smtClean="0"/>
            <a:t>secretario/a.</a:t>
          </a:r>
          <a:endParaRPr lang="es-EC" sz="1400" kern="1200" dirty="0"/>
        </a:p>
      </dsp:txBody>
      <dsp:txXfrm>
        <a:off x="3396" y="475584"/>
        <a:ext cx="3311322" cy="4293351"/>
      </dsp:txXfrm>
    </dsp:sp>
    <dsp:sp modelId="{31885DEB-EA21-4263-BADE-0899E2A37033}">
      <dsp:nvSpPr>
        <dsp:cNvPr id="0" name=""/>
        <dsp:cNvSpPr/>
      </dsp:nvSpPr>
      <dsp:spPr>
        <a:xfrm rot="10800000" flipV="1">
          <a:off x="3778304" y="196285"/>
          <a:ext cx="3311322" cy="233283"/>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kern="1200" dirty="0"/>
            <a:t>MIEMBROS</a:t>
          </a:r>
        </a:p>
      </dsp:txBody>
      <dsp:txXfrm rot="-10800000">
        <a:off x="3778304" y="196285"/>
        <a:ext cx="3311322" cy="233283"/>
      </dsp:txXfrm>
    </dsp:sp>
    <dsp:sp modelId="{D004A587-821F-4F72-A393-61578FF63F29}">
      <dsp:nvSpPr>
        <dsp:cNvPr id="0" name=""/>
        <dsp:cNvSpPr/>
      </dsp:nvSpPr>
      <dsp:spPr>
        <a:xfrm>
          <a:off x="3778304" y="429569"/>
          <a:ext cx="3311322" cy="429335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Un/a representante de la Autoridad Ambiental Nacional; </a:t>
          </a:r>
        </a:p>
        <a:p>
          <a:pPr marL="114300" lvl="1" indent="-114300" algn="l" defTabSz="577850">
            <a:lnSpc>
              <a:spcPct val="90000"/>
            </a:lnSpc>
            <a:spcBef>
              <a:spcPct val="0"/>
            </a:spcBef>
            <a:spcAft>
              <a:spcPct val="15000"/>
            </a:spcAft>
            <a:buChar char="••"/>
          </a:pPr>
          <a:r>
            <a:rPr lang="es-EC" sz="1300" kern="1200" dirty="0"/>
            <a:t>Un/a representante del GAD Provincial de </a:t>
          </a:r>
          <a:r>
            <a:rPr lang="es-EC" sz="1300" kern="1200" dirty="0" smtClean="0"/>
            <a:t>Pichincha (voto dirimente);</a:t>
          </a:r>
          <a:endParaRPr lang="es-EC" sz="1300" kern="1200" dirty="0"/>
        </a:p>
        <a:p>
          <a:pPr marL="114300" lvl="1" indent="-114300" algn="l" defTabSz="577850">
            <a:lnSpc>
              <a:spcPct val="90000"/>
            </a:lnSpc>
            <a:spcBef>
              <a:spcPct val="0"/>
            </a:spcBef>
            <a:spcAft>
              <a:spcPct val="15000"/>
            </a:spcAft>
            <a:buChar char="••"/>
          </a:pPr>
          <a:r>
            <a:rPr lang="es-EC" sz="1300" kern="1200" dirty="0"/>
            <a:t>Un/a representante </a:t>
          </a:r>
          <a:r>
            <a:rPr lang="es-EC" sz="1300" kern="1200" dirty="0" smtClean="0"/>
            <a:t>del GAD DMQ;</a:t>
          </a:r>
          <a:endParaRPr lang="es-EC" sz="1300" kern="1200" dirty="0"/>
        </a:p>
        <a:p>
          <a:pPr marL="114300" lvl="1" indent="-114300" algn="l" defTabSz="577850">
            <a:lnSpc>
              <a:spcPct val="90000"/>
            </a:lnSpc>
            <a:spcBef>
              <a:spcPct val="0"/>
            </a:spcBef>
            <a:spcAft>
              <a:spcPct val="15000"/>
            </a:spcAft>
            <a:buChar char="••"/>
          </a:pPr>
          <a:r>
            <a:rPr lang="es-EC" sz="1300" kern="1200" dirty="0" smtClean="0"/>
            <a:t>Un/a representante de los GAD San Miguel de los Bancos</a:t>
          </a:r>
          <a:endParaRPr lang="es-EC" sz="1300" kern="1200" dirty="0"/>
        </a:p>
        <a:p>
          <a:pPr marL="114300" lvl="1" indent="-114300" algn="l" defTabSz="577850">
            <a:lnSpc>
              <a:spcPct val="90000"/>
            </a:lnSpc>
            <a:spcBef>
              <a:spcPct val="0"/>
            </a:spcBef>
            <a:spcAft>
              <a:spcPct val="15000"/>
            </a:spcAft>
            <a:buChar char="••"/>
          </a:pPr>
          <a:r>
            <a:rPr lang="es-EC" sz="1300" kern="1200" dirty="0" smtClean="0"/>
            <a:t>Un/a representante Pedro Vicente Maldonado.</a:t>
          </a:r>
          <a:endParaRPr lang="es-EC" sz="1300" kern="1200" dirty="0"/>
        </a:p>
        <a:p>
          <a:pPr marL="114300" lvl="1" indent="-114300" algn="l" defTabSz="577850">
            <a:lnSpc>
              <a:spcPct val="90000"/>
            </a:lnSpc>
            <a:spcBef>
              <a:spcPct val="0"/>
            </a:spcBef>
            <a:spcAft>
              <a:spcPct val="15000"/>
            </a:spcAft>
            <a:buChar char="••"/>
          </a:pPr>
          <a:r>
            <a:rPr lang="es-EC" sz="1300" kern="1200" dirty="0"/>
            <a:t>Un/a representante de los GAD parroquiales no mancomunados;</a:t>
          </a:r>
        </a:p>
        <a:p>
          <a:pPr marL="114300" lvl="1" indent="-114300" algn="l" defTabSz="577850">
            <a:lnSpc>
              <a:spcPct val="90000"/>
            </a:lnSpc>
            <a:spcBef>
              <a:spcPct val="0"/>
            </a:spcBef>
            <a:spcAft>
              <a:spcPct val="15000"/>
            </a:spcAft>
            <a:buChar char="••"/>
          </a:pPr>
          <a:r>
            <a:rPr lang="es-EC" sz="1300" kern="1200" dirty="0"/>
            <a:t>Un/a representante de la </a:t>
          </a:r>
          <a:r>
            <a:rPr lang="es-EC" sz="1300" kern="1200" dirty="0" smtClean="0"/>
            <a:t>Mancomunidad de GAD parroquiales del Chocó Andino de Pichincha.</a:t>
          </a:r>
          <a:endParaRPr lang="es-EC" sz="1300" kern="1200" dirty="0"/>
        </a:p>
        <a:p>
          <a:pPr marL="114300" lvl="1" indent="-114300" algn="l" defTabSz="577850">
            <a:lnSpc>
              <a:spcPct val="90000"/>
            </a:lnSpc>
            <a:spcBef>
              <a:spcPct val="0"/>
            </a:spcBef>
            <a:spcAft>
              <a:spcPct val="15000"/>
            </a:spcAft>
            <a:buChar char="••"/>
          </a:pPr>
          <a:r>
            <a:rPr lang="es-EC" sz="1300" kern="1200" dirty="0" smtClean="0"/>
            <a:t>El/la coordinador/a de la comisión técnica de conservación;</a:t>
          </a:r>
          <a:endParaRPr lang="es-EC" sz="1300" kern="1200" dirty="0"/>
        </a:p>
        <a:p>
          <a:pPr marL="114300" lvl="1" indent="-114300" algn="l" defTabSz="577850">
            <a:lnSpc>
              <a:spcPct val="90000"/>
            </a:lnSpc>
            <a:spcBef>
              <a:spcPct val="0"/>
            </a:spcBef>
            <a:spcAft>
              <a:spcPct val="15000"/>
            </a:spcAft>
            <a:buChar char="••"/>
          </a:pPr>
          <a:r>
            <a:rPr lang="es-EC" sz="1300" kern="1200" dirty="0" smtClean="0"/>
            <a:t>El/la coordinador/a de la comisión técnica de producción sostenible.;</a:t>
          </a:r>
          <a:endParaRPr lang="es-EC" sz="1300" kern="1200" dirty="0"/>
        </a:p>
        <a:p>
          <a:pPr marL="114300" lvl="1" indent="-114300" algn="l" defTabSz="577850">
            <a:lnSpc>
              <a:spcPct val="90000"/>
            </a:lnSpc>
            <a:spcBef>
              <a:spcPct val="0"/>
            </a:spcBef>
            <a:spcAft>
              <a:spcPct val="15000"/>
            </a:spcAft>
            <a:buChar char="••"/>
          </a:pPr>
          <a:r>
            <a:rPr lang="es-EC" sz="1300" kern="1200" dirty="0" smtClean="0"/>
            <a:t>El/la coordinador/a de la comisión técnica de apoyo a la gestión.</a:t>
          </a:r>
          <a:endParaRPr lang="es-EC" sz="1300" kern="1200" dirty="0"/>
        </a:p>
        <a:p>
          <a:pPr marL="114300" lvl="1" indent="-114300" algn="l" defTabSz="577850">
            <a:lnSpc>
              <a:spcPct val="90000"/>
            </a:lnSpc>
            <a:spcBef>
              <a:spcPct val="0"/>
            </a:spcBef>
            <a:spcAft>
              <a:spcPct val="15000"/>
            </a:spcAft>
            <a:buChar char="••"/>
          </a:pPr>
          <a:endParaRPr lang="es-EC" sz="1300" kern="1200" dirty="0"/>
        </a:p>
      </dsp:txBody>
      <dsp:txXfrm>
        <a:off x="3778304" y="429569"/>
        <a:ext cx="3311322" cy="4293351"/>
      </dsp:txXfrm>
    </dsp:sp>
    <dsp:sp modelId="{DCE0171E-850B-491F-B630-ED20AD070349}">
      <dsp:nvSpPr>
        <dsp:cNvPr id="0" name=""/>
        <dsp:cNvSpPr/>
      </dsp:nvSpPr>
      <dsp:spPr>
        <a:xfrm>
          <a:off x="7553212" y="150271"/>
          <a:ext cx="3311322" cy="32531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kern="1200" dirty="0"/>
            <a:t>DESIGNACIÓN</a:t>
          </a:r>
          <a:endParaRPr lang="es-EC" sz="1050" kern="1200" dirty="0"/>
        </a:p>
      </dsp:txBody>
      <dsp:txXfrm>
        <a:off x="7553212" y="150271"/>
        <a:ext cx="3311322" cy="325313"/>
      </dsp:txXfrm>
    </dsp:sp>
    <dsp:sp modelId="{E5779C02-6787-4EBF-BD1B-56BCDB41485B}">
      <dsp:nvSpPr>
        <dsp:cNvPr id="0" name=""/>
        <dsp:cNvSpPr/>
      </dsp:nvSpPr>
      <dsp:spPr>
        <a:xfrm>
          <a:off x="7556608" y="428357"/>
          <a:ext cx="3311322" cy="429335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err="1"/>
            <a:t>Ps</a:t>
          </a:r>
          <a:r>
            <a:rPr lang="es-EC" sz="1400" kern="1200" dirty="0"/>
            <a:t> </a:t>
          </a:r>
          <a:r>
            <a:rPr lang="es-EC" sz="1400" kern="1200" dirty="0" err="1"/>
            <a:t>Js</a:t>
          </a:r>
          <a:r>
            <a:rPr lang="es-EC" sz="1400" kern="1200" dirty="0"/>
            <a:t> Derecho Público mediante procedimiento de </a:t>
          </a:r>
          <a:r>
            <a:rPr lang="es-EC" sz="1400" kern="1200" dirty="0" smtClean="0"/>
            <a:t>delegación, no podrá ser la misma organización para dos o más comisiones.</a:t>
          </a:r>
          <a:endParaRPr lang="es-EC" sz="1400" kern="1200" dirty="0"/>
        </a:p>
        <a:p>
          <a:pPr marL="114300" lvl="1" indent="-114300" algn="just" defTabSz="622300">
            <a:lnSpc>
              <a:spcPct val="90000"/>
            </a:lnSpc>
            <a:spcBef>
              <a:spcPct val="0"/>
            </a:spcBef>
            <a:spcAft>
              <a:spcPct val="15000"/>
            </a:spcAft>
            <a:buChar char="••"/>
          </a:pPr>
          <a:r>
            <a:rPr lang="es-EC" sz="1400" kern="1200" dirty="0" smtClean="0"/>
            <a:t>La designación de los GAD parroquiales no mancomunados se aplica igualmente el principio de </a:t>
          </a:r>
          <a:r>
            <a:rPr lang="es-EC" sz="1400" kern="1200" dirty="0" err="1" smtClean="0"/>
            <a:t>alternatividad</a:t>
          </a:r>
          <a:r>
            <a:rPr lang="es-EC" sz="1400" kern="1200" dirty="0" smtClean="0"/>
            <a:t> de la siguiente manera: a) Período 1: Representante del GAD de </a:t>
          </a:r>
          <a:r>
            <a:rPr lang="es-EC" sz="1400" kern="1200" dirty="0" err="1" smtClean="0"/>
            <a:t>Lloa</a:t>
          </a:r>
          <a:r>
            <a:rPr lang="es-EC" sz="1400" kern="1200" dirty="0" smtClean="0"/>
            <a:t>, b) </a:t>
          </a:r>
          <a:r>
            <a:rPr lang="pt-BR" sz="1400" kern="1200" dirty="0" smtClean="0"/>
            <a:t>Período 2: Representante </a:t>
          </a:r>
          <a:r>
            <a:rPr lang="pt-BR" sz="1400" kern="1200" dirty="0" err="1" smtClean="0"/>
            <a:t>del</a:t>
          </a:r>
          <a:r>
            <a:rPr lang="pt-BR" sz="1400" kern="1200" dirty="0" smtClean="0"/>
            <a:t> GAD de </a:t>
          </a:r>
          <a:r>
            <a:rPr lang="pt-BR" sz="1400" kern="1200" dirty="0" err="1" smtClean="0"/>
            <a:t>Pomasqui</a:t>
          </a:r>
          <a:r>
            <a:rPr lang="pt-BR" sz="1400" kern="1200" dirty="0" smtClean="0"/>
            <a:t>, c) </a:t>
          </a:r>
          <a:r>
            <a:rPr lang="es-EC" sz="1400" kern="1200" dirty="0" smtClean="0"/>
            <a:t>Período 3: Representante del GAD de San Antonio, d) Período 4: Representante del GAD de San José de Minas.</a:t>
          </a:r>
          <a:endParaRPr lang="es-EC" sz="1400" kern="1200" dirty="0"/>
        </a:p>
        <a:p>
          <a:pPr marL="114300" lvl="1" indent="-114300" algn="just" defTabSz="622300">
            <a:lnSpc>
              <a:spcPct val="90000"/>
            </a:lnSpc>
            <a:spcBef>
              <a:spcPct val="0"/>
            </a:spcBef>
            <a:spcAft>
              <a:spcPct val="15000"/>
            </a:spcAft>
            <a:buChar char="••"/>
          </a:pPr>
          <a:r>
            <a:rPr lang="es-EC" sz="1400" kern="1200" dirty="0" smtClean="0"/>
            <a:t>Las comisiones técnicas eligen sus representantes entre sus integrantes que no pertenezcan a entidades públicas.</a:t>
          </a:r>
          <a:endParaRPr lang="es-EC" sz="1400" kern="1200" dirty="0"/>
        </a:p>
        <a:p>
          <a:pPr marL="114300" lvl="1" indent="-114300" algn="just" defTabSz="622300">
            <a:lnSpc>
              <a:spcPct val="90000"/>
            </a:lnSpc>
            <a:spcBef>
              <a:spcPct val="0"/>
            </a:spcBef>
            <a:spcAft>
              <a:spcPct val="15000"/>
            </a:spcAft>
            <a:buChar char="••"/>
          </a:pPr>
          <a:r>
            <a:rPr lang="es-EC" sz="1400" kern="1200" dirty="0" smtClean="0"/>
            <a:t>El representante de las comisiones no pueden provenir de una misma organización.</a:t>
          </a:r>
          <a:endParaRPr lang="es-EC" sz="1400" kern="1200" dirty="0"/>
        </a:p>
      </dsp:txBody>
      <dsp:txXfrm>
        <a:off x="7556608" y="428357"/>
        <a:ext cx="3311322" cy="42933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9B013-C246-43C5-9717-4A9B0BA89160}" type="datetimeFigureOut">
              <a:rPr lang="es-EC" smtClean="0"/>
              <a:t>12/9/2021</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06EF9-485A-453A-9D04-D6D40D7033D4}" type="slidenum">
              <a:rPr lang="es-EC" smtClean="0"/>
              <a:t>‹Nº›</a:t>
            </a:fld>
            <a:endParaRPr lang="es-EC"/>
          </a:p>
        </p:txBody>
      </p:sp>
    </p:spTree>
    <p:extLst>
      <p:ext uri="{BB962C8B-B14F-4D97-AF65-F5344CB8AC3E}">
        <p14:creationId xmlns:p14="http://schemas.microsoft.com/office/powerpoint/2010/main" val="58619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EB6BC04-9D09-4527-A2BE-64D8AEFC3FA4}" type="slidenum">
              <a:rPr lang="es-EC" smtClean="0"/>
              <a:t>16</a:t>
            </a:fld>
            <a:endParaRPr lang="es-EC"/>
          </a:p>
        </p:txBody>
      </p:sp>
    </p:spTree>
    <p:extLst>
      <p:ext uri="{BB962C8B-B14F-4D97-AF65-F5344CB8AC3E}">
        <p14:creationId xmlns:p14="http://schemas.microsoft.com/office/powerpoint/2010/main" val="42006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F94306-036F-4AB9-AA0F-D39F43E4EF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617C1ED3-5128-4EFD-9ADF-33689C18D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F8F8421C-21FE-4E9F-B45C-54F3F144ACDF}"/>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5" name="Marcador de pie de página 4">
            <a:extLst>
              <a:ext uri="{FF2B5EF4-FFF2-40B4-BE49-F238E27FC236}">
                <a16:creationId xmlns:a16="http://schemas.microsoft.com/office/drawing/2014/main" xmlns="" id="{74709A02-3CFA-498C-AAAD-0259D6C1544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3EC5690B-7CB3-43C1-A0E3-D42430746951}"/>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199138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44AD80-B337-42F7-9715-693A3CBD3D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3F2D2F3C-0671-44D0-B007-00CE4564F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a:extLst>
              <a:ext uri="{FF2B5EF4-FFF2-40B4-BE49-F238E27FC236}">
                <a16:creationId xmlns:a16="http://schemas.microsoft.com/office/drawing/2014/main" xmlns="" id="{16DA05CC-E8C9-4234-ABEF-BB0DADDAE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8D4E585-B09E-4C9C-8112-7C69BD8C129E}"/>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6" name="Marcador de pie de página 5">
            <a:extLst>
              <a:ext uri="{FF2B5EF4-FFF2-40B4-BE49-F238E27FC236}">
                <a16:creationId xmlns:a16="http://schemas.microsoft.com/office/drawing/2014/main" xmlns="" id="{8E9D9A31-604B-46D2-BB9E-AB00AC11E8C2}"/>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xmlns="" id="{6A475F8B-5C39-49A7-AB3B-6A179244C171}"/>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23344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CC4767-B518-46AC-825F-136A16BB69B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081CC89-B83E-4F0B-A18A-22A539352D6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DAAC541-9643-4BD2-9D39-B8B081215E8A}"/>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5" name="Marcador de pie de página 4">
            <a:extLst>
              <a:ext uri="{FF2B5EF4-FFF2-40B4-BE49-F238E27FC236}">
                <a16:creationId xmlns:a16="http://schemas.microsoft.com/office/drawing/2014/main" xmlns="" id="{DE074071-89E0-4BDD-AF6C-D3CA2F17F572}"/>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93AE07BB-7540-43DA-AEE8-069E50E0EE28}"/>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358671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C7D9E1C-0EA5-458A-9546-C091E4AD46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87A48730-731D-4F3B-8460-5B3475592BC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9C59C91-8146-41E8-8CDD-8708BAB7C631}"/>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5" name="Marcador de pie de página 4">
            <a:extLst>
              <a:ext uri="{FF2B5EF4-FFF2-40B4-BE49-F238E27FC236}">
                <a16:creationId xmlns:a16="http://schemas.microsoft.com/office/drawing/2014/main" xmlns="" id="{E53D14FD-E89F-4ED2-A6CB-F8EEF30F47D3}"/>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80C05447-9B48-4013-A465-F7F74E540064}"/>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3210479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08B2B1-1A9F-473A-8E0F-03D5BB2D2E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B9643B6-88E0-42F7-997C-E88009547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34ADDBCC-C78B-4722-AD0B-F1889491AEF7}"/>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5" name="Marcador de pie de página 4">
            <a:extLst>
              <a:ext uri="{FF2B5EF4-FFF2-40B4-BE49-F238E27FC236}">
                <a16:creationId xmlns:a16="http://schemas.microsoft.com/office/drawing/2014/main" xmlns="" id="{45D7279B-FF84-470C-A362-2A518DEA62D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7CCE88B3-E23C-418E-AFD6-BAC82B79D8FB}"/>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247612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D87A8A-2C45-4886-B904-71D9CEF0A94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0B8399B-CE1C-494B-9DA1-E975AFEC73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B6A8781-D031-4EE4-8441-87E2A7F0EE6B}"/>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5" name="Marcador de pie de página 4">
            <a:extLst>
              <a:ext uri="{FF2B5EF4-FFF2-40B4-BE49-F238E27FC236}">
                <a16:creationId xmlns:a16="http://schemas.microsoft.com/office/drawing/2014/main" xmlns="" id="{40EB823A-380D-47B4-A8F2-F5A5F203805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B5BCE36E-CB7D-4AEF-9B2A-7F1064E93EAA}"/>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231213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F33224-9EBF-4F6D-91F2-CEA39DCFBC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30DC90D-0490-4FF2-A73E-A7D11BB5C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627B152-160D-4CF6-9A1D-83ACC6599D39}"/>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5" name="Marcador de pie de página 4">
            <a:extLst>
              <a:ext uri="{FF2B5EF4-FFF2-40B4-BE49-F238E27FC236}">
                <a16:creationId xmlns:a16="http://schemas.microsoft.com/office/drawing/2014/main" xmlns="" id="{167D0FD7-615E-43C7-B14C-E0CDDEC204F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59F85D12-48F8-4900-8BE7-CA8D142E42A3}"/>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275127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FD7F3D-329A-40E0-AD95-9734B8DD5DE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489DB0E-3F7A-43D9-B9FA-9468331A02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A9611AE3-7A7F-453F-8105-F362218C195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728560E-80BC-48AC-9C4D-22C9646F3F47}"/>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6" name="Marcador de pie de página 5">
            <a:extLst>
              <a:ext uri="{FF2B5EF4-FFF2-40B4-BE49-F238E27FC236}">
                <a16:creationId xmlns:a16="http://schemas.microsoft.com/office/drawing/2014/main" xmlns="" id="{BA95BF94-2F12-45FF-8C51-663C58FCB03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0D94BD4F-D843-446A-A05C-4388F2879C88}"/>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290592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066387-ACC5-4094-A230-9866DA08248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DAF81D7-2345-4334-93F5-5F5FECCBC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F47F1C25-0EE4-43A6-A3B1-52A37E8055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C07DB0D5-5DCE-4A53-A6CF-3B8B264E8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AE1478A-F34E-4997-93D8-56D3309F1A6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F6A1F53B-366F-497B-857E-85148A2CE849}"/>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8" name="Marcador de pie de página 7">
            <a:extLst>
              <a:ext uri="{FF2B5EF4-FFF2-40B4-BE49-F238E27FC236}">
                <a16:creationId xmlns:a16="http://schemas.microsoft.com/office/drawing/2014/main" xmlns="" id="{DB8E9518-890B-4A33-81E2-E876D9729D60}"/>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xmlns="" id="{5C8AC2D9-7C8A-414A-AEAB-98B860EFC5CD}"/>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352162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3DDFE1-A34E-45FC-A626-57FD6808ED7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77FED23B-5D9B-4466-B72B-B664CBAF6310}"/>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4" name="Marcador de pie de página 3">
            <a:extLst>
              <a:ext uri="{FF2B5EF4-FFF2-40B4-BE49-F238E27FC236}">
                <a16:creationId xmlns:a16="http://schemas.microsoft.com/office/drawing/2014/main" xmlns="" id="{4F06220C-A787-4F2E-9150-8A6E29F3DC7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D4E5FBE7-58E6-4DEA-96E8-62715D9D4D5A}"/>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274690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1DE26C8-6442-481C-B4F9-C4552E579158}"/>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3" name="Marcador de pie de página 2">
            <a:extLst>
              <a:ext uri="{FF2B5EF4-FFF2-40B4-BE49-F238E27FC236}">
                <a16:creationId xmlns:a16="http://schemas.microsoft.com/office/drawing/2014/main" xmlns="" id="{84FE42D9-3A59-4567-9699-C11F7BB2356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xmlns="" id="{B550EEF1-3856-4EE7-B7BD-6CC4908A3A36}"/>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59944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19940E-70AF-480C-AFE1-5C16FCF6A012}"/>
              </a:ext>
            </a:extLst>
          </p:cNvPr>
          <p:cNvSpPr>
            <a:spLocks noGrp="1"/>
          </p:cNvSpPr>
          <p:nvPr>
            <p:ph type="title"/>
          </p:nvPr>
        </p:nvSpPr>
        <p:spPr/>
        <p:txBody>
          <a:bodyPr/>
          <a:lstStyle/>
          <a:p>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xmlns="" id="{FC638C33-4DEB-4708-8917-0071CE0D80E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0E86849-19B5-4FF3-8AD6-6847A7A3A439}"/>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5" name="Marcador de pie de página 4">
            <a:extLst>
              <a:ext uri="{FF2B5EF4-FFF2-40B4-BE49-F238E27FC236}">
                <a16:creationId xmlns:a16="http://schemas.microsoft.com/office/drawing/2014/main" xmlns="" id="{0432D3E7-E768-43E2-BB98-7894B1129881}"/>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DA2F23F2-4536-4352-99CF-D86AA844E542}"/>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3102681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9B069E-678D-4833-83A3-BD15FF5EAC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8F84B77-4D2B-46B0-BA20-AB816D3F8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CD458088-7650-4892-B16F-4CEEBD4C6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5560AC6-0576-490B-BA35-65EAE9D90D73}"/>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6" name="Marcador de pie de página 5">
            <a:extLst>
              <a:ext uri="{FF2B5EF4-FFF2-40B4-BE49-F238E27FC236}">
                <a16:creationId xmlns:a16="http://schemas.microsoft.com/office/drawing/2014/main" xmlns="" id="{30411648-1596-408F-9C0C-D31542FC5D1C}"/>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3D4FD441-72B5-4625-8FAF-29A9FA8A1A19}"/>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225965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389861-D73B-438A-BA96-8357914D14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529D5E97-CCF7-436B-B69C-2D2F1E51C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a:extLst>
              <a:ext uri="{FF2B5EF4-FFF2-40B4-BE49-F238E27FC236}">
                <a16:creationId xmlns:a16="http://schemas.microsoft.com/office/drawing/2014/main" xmlns="" id="{CB2B4CE7-7FAA-4FA3-8C57-6E3485DF6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AA58642-DC77-43AA-BB66-A9CF5A358479}"/>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6" name="Marcador de pie de página 5">
            <a:extLst>
              <a:ext uri="{FF2B5EF4-FFF2-40B4-BE49-F238E27FC236}">
                <a16:creationId xmlns:a16="http://schemas.microsoft.com/office/drawing/2014/main" xmlns="" id="{A4D71F59-A6E3-4BE2-89B6-275DEEEB571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xmlns="" id="{6D64433C-1811-4606-8498-F172D09B85D1}"/>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280659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29A459-3F6E-468F-A394-BB37861751E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B8B4132B-3A99-4EC7-963E-147C32942C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77A8C9F-1E45-436C-96CF-08F7CA0C23D6}"/>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5" name="Marcador de pie de página 4">
            <a:extLst>
              <a:ext uri="{FF2B5EF4-FFF2-40B4-BE49-F238E27FC236}">
                <a16:creationId xmlns:a16="http://schemas.microsoft.com/office/drawing/2014/main" xmlns="" id="{1CF633EA-522A-4F7E-9C6B-0C7CE6DD42F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E7996F5A-709D-491A-86A2-0C260C1A2FA7}"/>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177265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0E5BABB-5EDD-4A41-9D6C-C3C7FA295A2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97391D8-C99B-4C02-9D4C-91D2AC9F29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F82EFC9-D571-4B64-A14B-6B65F7700309}"/>
              </a:ext>
            </a:extLst>
          </p:cNvPr>
          <p:cNvSpPr>
            <a:spLocks noGrp="1"/>
          </p:cNvSpPr>
          <p:nvPr>
            <p:ph type="dt" sz="half" idx="10"/>
          </p:nvPr>
        </p:nvSpPr>
        <p:spPr/>
        <p:txBody>
          <a:bodyPr/>
          <a:lstStyle/>
          <a:p>
            <a:fld id="{A3863CD4-DAFE-459B-AF78-0E6C0DD891D1}" type="datetimeFigureOut">
              <a:rPr lang="es-ES" smtClean="0"/>
              <a:t>12/09/2021</a:t>
            </a:fld>
            <a:endParaRPr lang="es-ES" dirty="0"/>
          </a:p>
        </p:txBody>
      </p:sp>
      <p:sp>
        <p:nvSpPr>
          <p:cNvPr id="5" name="Marcador de pie de página 4">
            <a:extLst>
              <a:ext uri="{FF2B5EF4-FFF2-40B4-BE49-F238E27FC236}">
                <a16:creationId xmlns:a16="http://schemas.microsoft.com/office/drawing/2014/main" xmlns="" id="{AB475E47-8F46-4768-BC66-C98BFB25785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DBDD2B43-DEDD-41C7-B21A-D1B7157E8899}"/>
              </a:ext>
            </a:extLst>
          </p:cNvPr>
          <p:cNvSpPr>
            <a:spLocks noGrp="1"/>
          </p:cNvSpPr>
          <p:nvPr>
            <p:ph type="sldNum" sz="quarter" idx="12"/>
          </p:nvPr>
        </p:nvSpPr>
        <p:spPr/>
        <p:txBody>
          <a:bodyPr/>
          <a:lstStyle/>
          <a:p>
            <a:fld id="{C33DB944-4761-4506-8717-375A931B7DAD}" type="slidenum">
              <a:rPr lang="es-ES" smtClean="0"/>
              <a:t>‹Nº›</a:t>
            </a:fld>
            <a:endParaRPr lang="es-ES" dirty="0"/>
          </a:p>
        </p:txBody>
      </p:sp>
    </p:spTree>
    <p:extLst>
      <p:ext uri="{BB962C8B-B14F-4D97-AF65-F5344CB8AC3E}">
        <p14:creationId xmlns:p14="http://schemas.microsoft.com/office/powerpoint/2010/main" val="340309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23FAEF-4F77-4CC1-84B8-71F311D9496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39260B9F-0F23-4845-B062-211EB2D24B4B}"/>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4" name="Marcador de pie de página 3">
            <a:extLst>
              <a:ext uri="{FF2B5EF4-FFF2-40B4-BE49-F238E27FC236}">
                <a16:creationId xmlns:a16="http://schemas.microsoft.com/office/drawing/2014/main" xmlns="" id="{CCF7D8D7-4623-48ED-BD61-30F79A2386AB}"/>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xmlns="" id="{888BD3D0-E124-435E-8119-BC720162A71B}"/>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220747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D55514-3211-4E7E-B4A1-C05A677C1F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F848758-76E2-4BE4-8F41-3B053997A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D2D9103-91F9-4D77-A805-3503F4445836}"/>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5" name="Marcador de pie de página 4">
            <a:extLst>
              <a:ext uri="{FF2B5EF4-FFF2-40B4-BE49-F238E27FC236}">
                <a16:creationId xmlns:a16="http://schemas.microsoft.com/office/drawing/2014/main" xmlns="" id="{56E14833-0F4C-429B-B437-D7A11E20BD74}"/>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xmlns="" id="{0F285C9E-3D40-432C-8FE7-E94404898F32}"/>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332572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0EDB1D-DF0B-4B6E-80BD-9A2EDB55934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32C2351-988C-4727-8361-FCBCD5C7E7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EB7C5E83-C28E-481B-96D5-D178CE517EC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596A6EC6-583E-47E6-8750-3DEFA3B9BF7F}"/>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6" name="Marcador de pie de página 5">
            <a:extLst>
              <a:ext uri="{FF2B5EF4-FFF2-40B4-BE49-F238E27FC236}">
                <a16:creationId xmlns:a16="http://schemas.microsoft.com/office/drawing/2014/main" xmlns="" id="{C6D7CFD1-43AF-47CC-B808-7EEF573FA17C}"/>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xmlns="" id="{3CC19724-2F6C-4B3B-AD21-24B08CABB9D6}"/>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46093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3421CC-AAE3-40F5-9E79-40FFDAC665A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D521587-D74C-44DC-90B5-D6D658AB9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39CE433-4EEF-498A-9D5D-1B870DF5C2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167DEB0C-9D84-42E5-A2C4-2F9D41E4C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E99EF4A-124D-4679-AF0D-D156D80B15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77DCE7D0-9904-43D6-9817-FE900C7697CC}"/>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8" name="Marcador de pie de página 7">
            <a:extLst>
              <a:ext uri="{FF2B5EF4-FFF2-40B4-BE49-F238E27FC236}">
                <a16:creationId xmlns:a16="http://schemas.microsoft.com/office/drawing/2014/main" xmlns="" id="{44036F5C-9AC5-4DF9-915B-ABAFE0981A7F}"/>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xmlns="" id="{63EA8FDB-90E7-4BE3-95DF-BAE4B107F9A5}"/>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229342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836562-7D9A-422A-8631-FBBB45BCD80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B22F48B4-29C3-4347-9EDE-B275C0F07E78}"/>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4" name="Marcador de pie de página 3">
            <a:extLst>
              <a:ext uri="{FF2B5EF4-FFF2-40B4-BE49-F238E27FC236}">
                <a16:creationId xmlns:a16="http://schemas.microsoft.com/office/drawing/2014/main" xmlns="" id="{BCAF6557-6D68-4DA3-BCC7-B2198E1A7916}"/>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xmlns="" id="{8024D15A-4872-430D-80D5-9135FBCF542D}"/>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370092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D5656A3-AF72-4454-B6CD-FDA314D9989E}"/>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3" name="Marcador de pie de página 2">
            <a:extLst>
              <a:ext uri="{FF2B5EF4-FFF2-40B4-BE49-F238E27FC236}">
                <a16:creationId xmlns:a16="http://schemas.microsoft.com/office/drawing/2014/main" xmlns="" id="{BA70A4C3-3172-4646-A9E5-F3AED56699DD}"/>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xmlns="" id="{B77FB1BB-416E-4DE0-9D1F-7C03DA1CCC13}"/>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425773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EF55A2-17F0-4777-A8E7-502403A721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F493328-CAFD-416C-B5AC-C287DB8C93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18C42271-372A-4859-A348-EFD4F24B4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55FA67A-0703-4466-B0EB-162848EA6316}"/>
              </a:ext>
            </a:extLst>
          </p:cNvPr>
          <p:cNvSpPr>
            <a:spLocks noGrp="1"/>
          </p:cNvSpPr>
          <p:nvPr>
            <p:ph type="dt" sz="half" idx="10"/>
          </p:nvPr>
        </p:nvSpPr>
        <p:spPr/>
        <p:txBody>
          <a:bodyPr/>
          <a:lstStyle/>
          <a:p>
            <a:fld id="{E61695EB-769D-4B5D-9917-5FE18F3FE64B}" type="datetimeFigureOut">
              <a:rPr lang="es-EC" smtClean="0"/>
              <a:t>12/9/2021</a:t>
            </a:fld>
            <a:endParaRPr lang="es-EC" dirty="0"/>
          </a:p>
        </p:txBody>
      </p:sp>
      <p:sp>
        <p:nvSpPr>
          <p:cNvPr id="6" name="Marcador de pie de página 5">
            <a:extLst>
              <a:ext uri="{FF2B5EF4-FFF2-40B4-BE49-F238E27FC236}">
                <a16:creationId xmlns:a16="http://schemas.microsoft.com/office/drawing/2014/main" xmlns="" id="{96A58BD3-4671-4536-807E-7F915E615C97}"/>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xmlns="" id="{796B0D30-E464-44CF-A470-FAB2807785EC}"/>
              </a:ext>
            </a:extLst>
          </p:cNvPr>
          <p:cNvSpPr>
            <a:spLocks noGrp="1"/>
          </p:cNvSpPr>
          <p:nvPr>
            <p:ph type="sldNum" sz="quarter" idx="12"/>
          </p:nvPr>
        </p:nvSpPr>
        <p:spPr/>
        <p:txBody>
          <a:bodyPr/>
          <a:lstStyle/>
          <a:p>
            <a:fld id="{E65E5789-1C4C-466E-B49A-20C0E785F294}" type="slidenum">
              <a:rPr lang="es-EC" smtClean="0"/>
              <a:t>‹Nº›</a:t>
            </a:fld>
            <a:endParaRPr lang="es-EC" dirty="0"/>
          </a:p>
        </p:txBody>
      </p:sp>
    </p:spTree>
    <p:extLst>
      <p:ext uri="{BB962C8B-B14F-4D97-AF65-F5344CB8AC3E}">
        <p14:creationId xmlns:p14="http://schemas.microsoft.com/office/powerpoint/2010/main" val="262793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6491F02-1B47-4F9F-B7DC-B7CF41571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B4E5519-842E-4D6C-BEC9-291937999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xmlns="" id="{1C5A5652-0B92-4844-9E50-EF8F72BDD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695EB-769D-4B5D-9917-5FE18F3FE64B}" type="datetimeFigureOut">
              <a:rPr lang="es-EC" smtClean="0"/>
              <a:t>12/9/2021</a:t>
            </a:fld>
            <a:endParaRPr lang="es-EC" dirty="0"/>
          </a:p>
        </p:txBody>
      </p:sp>
      <p:sp>
        <p:nvSpPr>
          <p:cNvPr id="5" name="Marcador de pie de página 4">
            <a:extLst>
              <a:ext uri="{FF2B5EF4-FFF2-40B4-BE49-F238E27FC236}">
                <a16:creationId xmlns:a16="http://schemas.microsoft.com/office/drawing/2014/main" xmlns="" id="{F78ECDC7-0CD6-415B-8FD5-6F4B2B214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xmlns="" id="{E55FB29B-712C-46DB-B0D6-5D322D8C8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E5789-1C4C-466E-B49A-20C0E785F294}" type="slidenum">
              <a:rPr lang="es-EC" smtClean="0"/>
              <a:t>‹Nº›</a:t>
            </a:fld>
            <a:endParaRPr lang="es-EC" dirty="0"/>
          </a:p>
        </p:txBody>
      </p:sp>
      <p:pic>
        <p:nvPicPr>
          <p:cNvPr id="8" name="Imagen 7">
            <a:extLst>
              <a:ext uri="{FF2B5EF4-FFF2-40B4-BE49-F238E27FC236}">
                <a16:creationId xmlns:a16="http://schemas.microsoft.com/office/drawing/2014/main" xmlns="" id="{9C011DD9-9462-44E3-B339-CD8E3822F11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75" y="64084"/>
            <a:ext cx="2157159" cy="815148"/>
          </a:xfrm>
          <a:prstGeom prst="rect">
            <a:avLst/>
          </a:prstGeom>
        </p:spPr>
      </p:pic>
      <p:pic>
        <p:nvPicPr>
          <p:cNvPr id="10" name="Imagen 9">
            <a:extLst>
              <a:ext uri="{FF2B5EF4-FFF2-40B4-BE49-F238E27FC236}">
                <a16:creationId xmlns:a16="http://schemas.microsoft.com/office/drawing/2014/main" xmlns="" id="{0012A82C-79DE-4063-9B8E-AA0AAE81ACE0}"/>
              </a:ext>
            </a:extLst>
          </p:cNvPr>
          <p:cNvPicPr>
            <a:picLocks noChangeAspect="1"/>
          </p:cNvPicPr>
          <p:nvPr/>
        </p:nvPicPr>
        <p:blipFill rotWithShape="1">
          <a:blip r:embed="rId15">
            <a:extLst>
              <a:ext uri="{28A0092B-C50C-407E-A947-70E740481C1C}">
                <a14:useLocalDpi xmlns:a14="http://schemas.microsoft.com/office/drawing/2010/main" val="0"/>
              </a:ext>
            </a:extLst>
          </a:blip>
          <a:srcRect t="15154" b="18154"/>
          <a:stretch/>
        </p:blipFill>
        <p:spPr>
          <a:xfrm>
            <a:off x="10429230" y="64084"/>
            <a:ext cx="1762770" cy="1175632"/>
          </a:xfrm>
          <a:prstGeom prst="rect">
            <a:avLst/>
          </a:prstGeom>
        </p:spPr>
      </p:pic>
    </p:spTree>
    <p:extLst>
      <p:ext uri="{BB962C8B-B14F-4D97-AF65-F5344CB8AC3E}">
        <p14:creationId xmlns:p14="http://schemas.microsoft.com/office/powerpoint/2010/main" val="2316805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ED850EC-8452-49AC-BF53-49EED5CEC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DBC7049-0C12-42E1-A271-A4194A312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9D511A5-FB5E-4D5F-80D3-5C4AAAEBF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63CD4-DAFE-459B-AF78-0E6C0DD891D1}" type="datetimeFigureOut">
              <a:rPr lang="es-ES" smtClean="0"/>
              <a:t>12/09/2021</a:t>
            </a:fld>
            <a:endParaRPr lang="es-ES" dirty="0"/>
          </a:p>
        </p:txBody>
      </p:sp>
      <p:sp>
        <p:nvSpPr>
          <p:cNvPr id="5" name="Marcador de pie de página 4">
            <a:extLst>
              <a:ext uri="{FF2B5EF4-FFF2-40B4-BE49-F238E27FC236}">
                <a16:creationId xmlns:a16="http://schemas.microsoft.com/office/drawing/2014/main" xmlns="" id="{00BCF841-B94E-46B0-A7CD-518E03258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xmlns="" id="{869F9FEE-E522-4FBF-B637-436DFB2DF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DB944-4761-4506-8717-375A931B7DAD}" type="slidenum">
              <a:rPr lang="es-ES" smtClean="0"/>
              <a:t>‹Nº›</a:t>
            </a:fld>
            <a:endParaRPr lang="es-ES" dirty="0"/>
          </a:p>
        </p:txBody>
      </p:sp>
    </p:spTree>
    <p:extLst>
      <p:ext uri="{BB962C8B-B14F-4D97-AF65-F5344CB8AC3E}">
        <p14:creationId xmlns:p14="http://schemas.microsoft.com/office/powerpoint/2010/main" val="4247624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05758" y="2021037"/>
            <a:ext cx="10363200" cy="2232248"/>
          </a:xfrm>
        </p:spPr>
        <p:txBody>
          <a:bodyPr>
            <a:noAutofit/>
          </a:bodyPr>
          <a:lstStyle/>
          <a:p>
            <a:r>
              <a:rPr lang="es-EC" sz="3600" b="1" dirty="0" smtClean="0"/>
              <a:t>Conformación de las Comisiones Técnicas del Comité de Gestión de la RBCAP y Propuesta Programática 2021-2022</a:t>
            </a:r>
            <a:r>
              <a:rPr lang="es-GT" sz="3600" b="1" dirty="0"/>
              <a:t/>
            </a:r>
            <a:br>
              <a:rPr lang="es-GT" sz="3600" b="1" dirty="0"/>
            </a:br>
            <a:endParaRPr lang="es-EC" sz="3600" dirty="0"/>
          </a:p>
        </p:txBody>
      </p:sp>
      <p:sp>
        <p:nvSpPr>
          <p:cNvPr id="3" name="2 Subtítulo"/>
          <p:cNvSpPr>
            <a:spLocks noGrp="1"/>
          </p:cNvSpPr>
          <p:nvPr>
            <p:ph type="subTitle" idx="1"/>
          </p:nvPr>
        </p:nvSpPr>
        <p:spPr>
          <a:xfrm>
            <a:off x="1844371" y="4472486"/>
            <a:ext cx="8534400" cy="1440160"/>
          </a:xfrm>
        </p:spPr>
        <p:txBody>
          <a:bodyPr>
            <a:normAutofit/>
          </a:bodyPr>
          <a:lstStyle/>
          <a:p>
            <a:r>
              <a:rPr lang="es-EC" sz="2800" dirty="0" smtClean="0"/>
              <a:t>Septiembre, </a:t>
            </a:r>
            <a:r>
              <a:rPr lang="es-EC" sz="2800" dirty="0" smtClean="0"/>
              <a:t>2021</a:t>
            </a:r>
            <a:endParaRPr lang="es-EC" sz="28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658" y="120901"/>
            <a:ext cx="2565400" cy="876300"/>
          </a:xfrm>
          <a:prstGeom prst="rect">
            <a:avLst/>
          </a:prstGeom>
        </p:spPr>
      </p:pic>
    </p:spTree>
    <p:extLst>
      <p:ext uri="{BB962C8B-B14F-4D97-AF65-F5344CB8AC3E}">
        <p14:creationId xmlns:p14="http://schemas.microsoft.com/office/powerpoint/2010/main" val="286734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61315"/>
            <a:ext cx="10515600" cy="1129373"/>
          </a:xfrm>
        </p:spPr>
        <p:txBody>
          <a:bodyPr/>
          <a:lstStyle/>
          <a:p>
            <a:r>
              <a:rPr lang="es-EC" dirty="0" smtClean="0"/>
              <a:t>Principios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047387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156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959" y="742385"/>
            <a:ext cx="10515600" cy="957357"/>
          </a:xfrm>
        </p:spPr>
        <p:txBody>
          <a:bodyPr>
            <a:normAutofit/>
          </a:bodyPr>
          <a:lstStyle/>
          <a:p>
            <a:pPr algn="ctr"/>
            <a:r>
              <a:rPr lang="es-EC" dirty="0" smtClean="0"/>
              <a:t>Comité de Gestión de la </a:t>
            </a:r>
            <a:r>
              <a:rPr lang="es-EC" dirty="0" smtClean="0"/>
              <a:t>RBCAP</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130309543"/>
              </p:ext>
            </p:extLst>
          </p:nvPr>
        </p:nvGraphicFramePr>
        <p:xfrm>
          <a:off x="1336141" y="1673304"/>
          <a:ext cx="6359305" cy="3624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Decisión"/>
          <p:cNvSpPr/>
          <p:nvPr/>
        </p:nvSpPr>
        <p:spPr>
          <a:xfrm>
            <a:off x="8030436" y="2879003"/>
            <a:ext cx="2082286" cy="1213164"/>
          </a:xfrm>
          <a:prstGeom prst="flowChartDecis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Coord. Ejecutiva</a:t>
            </a:r>
            <a:endParaRPr lang="es-EC" dirty="0"/>
          </a:p>
        </p:txBody>
      </p:sp>
      <p:sp>
        <p:nvSpPr>
          <p:cNvPr id="9" name="8 Rectángulo redondeado"/>
          <p:cNvSpPr/>
          <p:nvPr/>
        </p:nvSpPr>
        <p:spPr>
          <a:xfrm>
            <a:off x="8442371" y="2009869"/>
            <a:ext cx="1267485" cy="443620"/>
          </a:xfrm>
          <a:prstGeom prst="roundRect">
            <a:avLst/>
          </a:prstGeom>
          <a:solidFill>
            <a:srgbClr val="00B0F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Fondo</a:t>
            </a:r>
            <a:endParaRPr lang="es-EC" dirty="0"/>
          </a:p>
        </p:txBody>
      </p:sp>
      <p:sp>
        <p:nvSpPr>
          <p:cNvPr id="10" name="9 Rectángulo redondeado"/>
          <p:cNvSpPr/>
          <p:nvPr/>
        </p:nvSpPr>
        <p:spPr>
          <a:xfrm>
            <a:off x="10529174" y="3191344"/>
            <a:ext cx="1484770" cy="602055"/>
          </a:xfrm>
          <a:prstGeom prst="roundRect">
            <a:avLst/>
          </a:prstGeom>
          <a:solidFill>
            <a:srgbClr val="E67B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Grupo Asesor Técnico</a:t>
            </a:r>
            <a:endParaRPr lang="es-EC" sz="1600" dirty="0"/>
          </a:p>
        </p:txBody>
      </p:sp>
      <p:sp>
        <p:nvSpPr>
          <p:cNvPr id="11" name="10 Rectángulo redondeado"/>
          <p:cNvSpPr/>
          <p:nvPr/>
        </p:nvSpPr>
        <p:spPr>
          <a:xfrm>
            <a:off x="1557196" y="4363770"/>
            <a:ext cx="6038661" cy="89629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rPr>
              <a:t>ASAMBLEA</a:t>
            </a:r>
            <a:endParaRPr lang="es-EC" sz="2400" dirty="0">
              <a:solidFill>
                <a:schemeClr val="tx1"/>
              </a:solidFill>
            </a:endParaRPr>
          </a:p>
        </p:txBody>
      </p:sp>
      <p:sp>
        <p:nvSpPr>
          <p:cNvPr id="12" name="11 Abrir llave"/>
          <p:cNvSpPr/>
          <p:nvPr/>
        </p:nvSpPr>
        <p:spPr>
          <a:xfrm>
            <a:off x="1131683" y="2879003"/>
            <a:ext cx="235390" cy="11407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12 CuadroTexto"/>
          <p:cNvSpPr txBox="1"/>
          <p:nvPr/>
        </p:nvSpPr>
        <p:spPr>
          <a:xfrm>
            <a:off x="108643" y="3140614"/>
            <a:ext cx="1023040" cy="523220"/>
          </a:xfrm>
          <a:prstGeom prst="rect">
            <a:avLst/>
          </a:prstGeom>
          <a:noFill/>
        </p:spPr>
        <p:txBody>
          <a:bodyPr wrap="square" rtlCol="0">
            <a:spAutoFit/>
          </a:bodyPr>
          <a:lstStyle/>
          <a:p>
            <a:pPr algn="ctr"/>
            <a:r>
              <a:rPr lang="es-EC" sz="1400" dirty="0" smtClean="0"/>
              <a:t>Comisiones Técnicas</a:t>
            </a:r>
            <a:endParaRPr lang="es-EC" sz="1400" dirty="0"/>
          </a:p>
        </p:txBody>
      </p:sp>
      <p:cxnSp>
        <p:nvCxnSpPr>
          <p:cNvPr id="22" name="21 Conector recto de flecha"/>
          <p:cNvCxnSpPr/>
          <p:nvPr/>
        </p:nvCxnSpPr>
        <p:spPr>
          <a:xfrm flipV="1">
            <a:off x="2263366" y="4019739"/>
            <a:ext cx="0" cy="3440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4470903" y="3998615"/>
            <a:ext cx="0" cy="3440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V="1">
            <a:off x="6842911" y="4000123"/>
            <a:ext cx="0" cy="3440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6" idx="3"/>
            <a:endCxn id="8" idx="1"/>
          </p:cNvCxnSpPr>
          <p:nvPr/>
        </p:nvCxnSpPr>
        <p:spPr>
          <a:xfrm>
            <a:off x="7695446" y="3485584"/>
            <a:ext cx="334990" cy="1"/>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stCxn id="9" idx="2"/>
            <a:endCxn id="8" idx="0"/>
          </p:cNvCxnSpPr>
          <p:nvPr/>
        </p:nvCxnSpPr>
        <p:spPr>
          <a:xfrm flipH="1">
            <a:off x="9071579" y="2453489"/>
            <a:ext cx="4535" cy="425514"/>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10" idx="1"/>
            <a:endCxn id="8" idx="3"/>
          </p:cNvCxnSpPr>
          <p:nvPr/>
        </p:nvCxnSpPr>
        <p:spPr>
          <a:xfrm flipH="1" flipV="1">
            <a:off x="10112722" y="3485585"/>
            <a:ext cx="416452" cy="67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angular"/>
          <p:cNvCxnSpPr>
            <a:stCxn id="8" idx="2"/>
          </p:cNvCxnSpPr>
          <p:nvPr/>
        </p:nvCxnSpPr>
        <p:spPr>
          <a:xfrm rot="5400000">
            <a:off x="7973844" y="3714180"/>
            <a:ext cx="719749" cy="1475722"/>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445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16048"/>
            <a:ext cx="10515600" cy="860079"/>
          </a:xfrm>
        </p:spPr>
        <p:txBody>
          <a:bodyPr>
            <a:normAutofit/>
          </a:bodyPr>
          <a:lstStyle/>
          <a:p>
            <a:pPr algn="ctr"/>
            <a:r>
              <a:rPr lang="es-EC" sz="4000" dirty="0" smtClean="0"/>
              <a:t>Interrelaciones</a:t>
            </a:r>
            <a:endParaRPr lang="es-EC" sz="4000" dirty="0"/>
          </a:p>
        </p:txBody>
      </p:sp>
      <p:pic>
        <p:nvPicPr>
          <p:cNvPr id="3" name="2 Imagen"/>
          <p:cNvPicPr/>
          <p:nvPr/>
        </p:nvPicPr>
        <p:blipFill rotWithShape="1">
          <a:blip r:embed="rId2"/>
          <a:srcRect t="26421" b="1338"/>
          <a:stretch/>
        </p:blipFill>
        <p:spPr bwMode="auto">
          <a:xfrm>
            <a:off x="1222218" y="1557196"/>
            <a:ext cx="9795849" cy="47892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029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8E4578-7F30-4BB4-9CF8-437004574EF5}"/>
              </a:ext>
            </a:extLst>
          </p:cNvPr>
          <p:cNvSpPr>
            <a:spLocks noGrp="1"/>
          </p:cNvSpPr>
          <p:nvPr>
            <p:ph type="title"/>
          </p:nvPr>
        </p:nvSpPr>
        <p:spPr>
          <a:xfrm>
            <a:off x="838200" y="365126"/>
            <a:ext cx="10515600" cy="797850"/>
          </a:xfrm>
        </p:spPr>
        <p:txBody>
          <a:bodyPr>
            <a:normAutofit/>
          </a:bodyPr>
          <a:lstStyle/>
          <a:p>
            <a:pPr algn="ctr"/>
            <a:r>
              <a:rPr lang="es-EC" sz="3600" b="1" dirty="0">
                <a:solidFill>
                  <a:srgbClr val="C00000"/>
                </a:solidFill>
              </a:rPr>
              <a:t>ASAMBLEA</a:t>
            </a:r>
          </a:p>
        </p:txBody>
      </p:sp>
      <p:sp>
        <p:nvSpPr>
          <p:cNvPr id="3" name="Marcador de contenido 2">
            <a:extLst>
              <a:ext uri="{FF2B5EF4-FFF2-40B4-BE49-F238E27FC236}">
                <a16:creationId xmlns="" xmlns:a16="http://schemas.microsoft.com/office/drawing/2014/main" id="{E6CE5145-2C2F-4B35-BC47-645EAC52A40A}"/>
              </a:ext>
            </a:extLst>
          </p:cNvPr>
          <p:cNvSpPr>
            <a:spLocks noGrp="1"/>
          </p:cNvSpPr>
          <p:nvPr>
            <p:ph idx="1"/>
          </p:nvPr>
        </p:nvSpPr>
        <p:spPr>
          <a:xfrm>
            <a:off x="838200" y="2037030"/>
            <a:ext cx="2874818" cy="4573605"/>
          </a:xfrm>
          <a:solidFill>
            <a:schemeClr val="accent5">
              <a:lumMod val="20000"/>
              <a:lumOff val="80000"/>
            </a:schemeClr>
          </a:solidFill>
          <a:ln>
            <a:solidFill>
              <a:schemeClr val="tx1"/>
            </a:solidFill>
          </a:ln>
        </p:spPr>
        <p:txBody>
          <a:bodyPr>
            <a:normAutofit fontScale="70000" lnSpcReduction="20000"/>
          </a:bodyPr>
          <a:lstStyle/>
          <a:p>
            <a:pPr marL="0" indent="0" algn="ctr">
              <a:buNone/>
            </a:pPr>
            <a:r>
              <a:rPr lang="es-EC" sz="2300" dirty="0" smtClean="0"/>
              <a:t>Principales Funciones</a:t>
            </a:r>
            <a:r>
              <a:rPr lang="es-EC" sz="2300" dirty="0"/>
              <a:t>:</a:t>
            </a:r>
          </a:p>
          <a:p>
            <a:pPr marL="228600" lvl="1">
              <a:spcBef>
                <a:spcPts val="700"/>
              </a:spcBef>
            </a:pPr>
            <a:r>
              <a:rPr lang="es-EC" sz="2100" dirty="0"/>
              <a:t>Designación de miembros de </a:t>
            </a:r>
            <a:r>
              <a:rPr lang="es-EC" sz="2100" dirty="0" smtClean="0"/>
              <a:t>las comisiones.</a:t>
            </a:r>
            <a:endParaRPr lang="es-EC" sz="2100" dirty="0"/>
          </a:p>
          <a:p>
            <a:pPr marL="228600" lvl="1">
              <a:spcBef>
                <a:spcPts val="700"/>
              </a:spcBef>
            </a:pPr>
            <a:r>
              <a:rPr lang="es-EC" sz="2100" dirty="0"/>
              <a:t>Solicitar y proponer el cambio de representantes de la </a:t>
            </a:r>
            <a:r>
              <a:rPr lang="es-EC" sz="2100" dirty="0" smtClean="0"/>
              <a:t>Coord. Ejecutiva.</a:t>
            </a:r>
            <a:endParaRPr lang="es-EC" sz="2100" dirty="0"/>
          </a:p>
          <a:p>
            <a:pPr marL="228600" lvl="1">
              <a:spcBef>
                <a:spcPts val="700"/>
              </a:spcBef>
            </a:pPr>
            <a:r>
              <a:rPr lang="es-EC" sz="2100" dirty="0"/>
              <a:t>Aprobación de planes para la gestión de la </a:t>
            </a:r>
            <a:r>
              <a:rPr lang="es-EC" sz="2100" dirty="0" smtClean="0"/>
              <a:t>RB.</a:t>
            </a:r>
            <a:endParaRPr lang="es-EC" sz="2100" dirty="0"/>
          </a:p>
          <a:p>
            <a:pPr marL="228600" lvl="1">
              <a:spcBef>
                <a:spcPts val="700"/>
              </a:spcBef>
            </a:pPr>
            <a:r>
              <a:rPr lang="es-EC" sz="2100" dirty="0" smtClean="0"/>
              <a:t>Coadyuvar </a:t>
            </a:r>
            <a:r>
              <a:rPr lang="es-EC" sz="2100" dirty="0"/>
              <a:t>al cumplimiento de las funciones y del plan de </a:t>
            </a:r>
            <a:r>
              <a:rPr lang="es-EC" sz="2100" dirty="0" smtClean="0"/>
              <a:t>gestión RB.</a:t>
            </a:r>
            <a:endParaRPr lang="es-EC" sz="2100" dirty="0"/>
          </a:p>
          <a:p>
            <a:pPr marL="228600" lvl="1">
              <a:spcBef>
                <a:spcPts val="700"/>
              </a:spcBef>
            </a:pPr>
            <a:r>
              <a:rPr lang="es-EC" sz="2100" dirty="0" smtClean="0"/>
              <a:t>Control </a:t>
            </a:r>
            <a:r>
              <a:rPr lang="es-EC" sz="2100" dirty="0"/>
              <a:t>de cumplimiento</a:t>
            </a:r>
          </a:p>
          <a:p>
            <a:pPr marL="228600" lvl="1">
              <a:spcBef>
                <a:spcPts val="700"/>
              </a:spcBef>
            </a:pPr>
            <a:r>
              <a:rPr lang="es-EC" sz="2100" dirty="0" smtClean="0"/>
              <a:t>Velar </a:t>
            </a:r>
            <a:r>
              <a:rPr lang="es-EC" sz="2100" dirty="0"/>
              <a:t>por el cumplimiento de los estatutos, reglamentos y otros instrumentos aprobados para la gestión de la </a:t>
            </a:r>
            <a:r>
              <a:rPr lang="es-EC" sz="2100" dirty="0" smtClean="0"/>
              <a:t>RBCAP.</a:t>
            </a:r>
          </a:p>
          <a:p>
            <a:pPr marL="228600" lvl="1">
              <a:spcBef>
                <a:spcPts val="700"/>
              </a:spcBef>
            </a:pPr>
            <a:r>
              <a:rPr lang="es-EC" sz="2100" dirty="0" smtClean="0"/>
              <a:t>Analizar </a:t>
            </a:r>
            <a:r>
              <a:rPr lang="es-EC" sz="2100" dirty="0"/>
              <a:t>y aprobar los proyectos de reformas al estatuto y reglamento interno del comité de </a:t>
            </a:r>
            <a:r>
              <a:rPr lang="es-EC" sz="2100" dirty="0" smtClean="0"/>
              <a:t>gestión.</a:t>
            </a:r>
          </a:p>
          <a:p>
            <a:pPr marL="228600" lvl="1">
              <a:spcBef>
                <a:spcPts val="700"/>
              </a:spcBef>
            </a:pPr>
            <a:r>
              <a:rPr lang="es-EC" sz="2100" dirty="0"/>
              <a:t>Exigir informes y redición de cuentas a la Coordinación Ejecutiva </a:t>
            </a:r>
          </a:p>
        </p:txBody>
      </p:sp>
      <p:sp>
        <p:nvSpPr>
          <p:cNvPr id="4" name="Rectángulo 3">
            <a:extLst>
              <a:ext uri="{FF2B5EF4-FFF2-40B4-BE49-F238E27FC236}">
                <a16:creationId xmlns="" xmlns:a16="http://schemas.microsoft.com/office/drawing/2014/main" id="{157A7063-D541-4C7A-8FF2-F5148A28B6F2}"/>
              </a:ext>
            </a:extLst>
          </p:cNvPr>
          <p:cNvSpPr/>
          <p:nvPr/>
        </p:nvSpPr>
        <p:spPr>
          <a:xfrm>
            <a:off x="4174837" y="2000816"/>
            <a:ext cx="3057236" cy="46098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Miembros:</a:t>
            </a:r>
            <a:endParaRPr lang="es-EC" sz="1600" dirty="0"/>
          </a:p>
          <a:p>
            <a:pPr marL="342900" indent="-342900">
              <a:spcBef>
                <a:spcPts val="600"/>
              </a:spcBef>
              <a:buFont typeface="Arial" pitchFamily="34" charset="0"/>
              <a:buChar char="•"/>
            </a:pPr>
            <a:r>
              <a:rPr lang="es-EC" sz="1600" dirty="0"/>
              <a:t>Representantes de personas jurídicas de derecho </a:t>
            </a:r>
            <a:r>
              <a:rPr lang="es-EC" sz="1600" dirty="0" smtClean="0"/>
              <a:t>público (instituciones públicas) y de </a:t>
            </a:r>
            <a:r>
              <a:rPr lang="es-EC" sz="1600" dirty="0"/>
              <a:t>derecho </a:t>
            </a:r>
            <a:r>
              <a:rPr lang="es-EC" sz="1600" dirty="0" smtClean="0"/>
              <a:t>privado (con y sin fines de lucro).</a:t>
            </a:r>
          </a:p>
          <a:p>
            <a:pPr marL="342900" indent="-342900">
              <a:spcBef>
                <a:spcPts val="600"/>
              </a:spcBef>
              <a:buFont typeface="Arial" pitchFamily="34" charset="0"/>
              <a:buChar char="•"/>
            </a:pPr>
            <a:r>
              <a:rPr lang="es-EC" sz="1600" dirty="0" smtClean="0"/>
              <a:t>Gremios.</a:t>
            </a:r>
          </a:p>
          <a:p>
            <a:pPr marL="342900" indent="-342900">
              <a:spcBef>
                <a:spcPts val="600"/>
              </a:spcBef>
              <a:buFont typeface="Arial" pitchFamily="34" charset="0"/>
              <a:buChar char="•"/>
            </a:pPr>
            <a:r>
              <a:rPr lang="es-EC" sz="1600" dirty="0" smtClean="0"/>
              <a:t>Comunidades</a:t>
            </a:r>
            <a:r>
              <a:rPr lang="es-EC" sz="1600" dirty="0"/>
              <a:t>.</a:t>
            </a:r>
            <a:r>
              <a:rPr lang="es-EC" sz="1600" dirty="0" smtClean="0"/>
              <a:t> </a:t>
            </a:r>
          </a:p>
          <a:p>
            <a:pPr marL="342900" indent="-342900">
              <a:spcBef>
                <a:spcPts val="600"/>
              </a:spcBef>
              <a:buFont typeface="Arial" pitchFamily="34" charset="0"/>
              <a:buChar char="•"/>
            </a:pPr>
            <a:r>
              <a:rPr lang="es-EC" sz="1600" dirty="0" smtClean="0"/>
              <a:t>Asociaciones </a:t>
            </a:r>
            <a:r>
              <a:rPr lang="es-EC" sz="1600" dirty="0"/>
              <a:t>de economía popular y </a:t>
            </a:r>
            <a:r>
              <a:rPr lang="es-EC" sz="1600" dirty="0" smtClean="0"/>
              <a:t>solidaria. </a:t>
            </a:r>
          </a:p>
          <a:p>
            <a:pPr marL="342900" indent="-342900">
              <a:spcBef>
                <a:spcPts val="600"/>
              </a:spcBef>
              <a:buFont typeface="Arial" pitchFamily="34" charset="0"/>
              <a:buChar char="•"/>
            </a:pPr>
            <a:r>
              <a:rPr lang="es-EC" sz="1600" dirty="0" smtClean="0"/>
              <a:t>Sociedades </a:t>
            </a:r>
            <a:r>
              <a:rPr lang="es-EC" sz="1600" dirty="0"/>
              <a:t>de hecho de la sociedad </a:t>
            </a:r>
            <a:r>
              <a:rPr lang="es-EC" sz="1600" dirty="0" smtClean="0"/>
              <a:t>civil.</a:t>
            </a:r>
          </a:p>
          <a:p>
            <a:pPr>
              <a:spcBef>
                <a:spcPts val="600"/>
              </a:spcBef>
            </a:pPr>
            <a:r>
              <a:rPr lang="es-EC" sz="1600" dirty="0" smtClean="0"/>
              <a:t>En todos los casos que </a:t>
            </a:r>
            <a:r>
              <a:rPr lang="es-EC" sz="1600" dirty="0"/>
              <a:t>tengan presencia o ejecuten competencias o realicen actividades legítimas de forma permanente en la </a:t>
            </a:r>
            <a:r>
              <a:rPr lang="es-EC" sz="1600" dirty="0" smtClean="0"/>
              <a:t>RBCAP.</a:t>
            </a:r>
            <a:endParaRPr lang="es-EC" sz="1600" dirty="0"/>
          </a:p>
        </p:txBody>
      </p:sp>
      <p:sp>
        <p:nvSpPr>
          <p:cNvPr id="5" name="Rectángulo 4">
            <a:extLst>
              <a:ext uri="{FF2B5EF4-FFF2-40B4-BE49-F238E27FC236}">
                <a16:creationId xmlns="" xmlns:a16="http://schemas.microsoft.com/office/drawing/2014/main" id="{9522DEA8-18D3-4EFD-88B0-125BDCC59AD5}"/>
              </a:ext>
            </a:extLst>
          </p:cNvPr>
          <p:cNvSpPr/>
          <p:nvPr/>
        </p:nvSpPr>
        <p:spPr>
          <a:xfrm>
            <a:off x="7610168" y="2064190"/>
            <a:ext cx="3743631" cy="45310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a:p>
            <a:pPr algn="ctr"/>
            <a:endParaRPr lang="es-EC" dirty="0"/>
          </a:p>
          <a:p>
            <a:pPr algn="ctr"/>
            <a:endParaRPr lang="es-EC" dirty="0"/>
          </a:p>
          <a:p>
            <a:pPr algn="ctr"/>
            <a:endParaRPr lang="es-EC" dirty="0"/>
          </a:p>
          <a:p>
            <a:pPr algn="ctr"/>
            <a:endParaRPr lang="es-EC" dirty="0"/>
          </a:p>
          <a:p>
            <a:pPr algn="ctr"/>
            <a:r>
              <a:rPr lang="es-EC" dirty="0"/>
              <a:t>DESIGNACIÓN:</a:t>
            </a:r>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ctr"/>
            <a:endParaRPr lang="es-EC" dirty="0"/>
          </a:p>
          <a:p>
            <a:pPr algn="just"/>
            <a:endParaRPr lang="es-EC" dirty="0"/>
          </a:p>
          <a:p>
            <a:pPr algn="ctr"/>
            <a:endParaRPr lang="es-EC" dirty="0"/>
          </a:p>
          <a:p>
            <a:pPr algn="ctr"/>
            <a:endParaRPr lang="es-EC" dirty="0"/>
          </a:p>
          <a:p>
            <a:pPr algn="ctr"/>
            <a:r>
              <a:rPr lang="es-EC" dirty="0"/>
              <a:t>FUNCIONAMIENTO:</a:t>
            </a:r>
          </a:p>
          <a:p>
            <a:pPr algn="ctr"/>
            <a:r>
              <a:rPr lang="es-EC" dirty="0"/>
              <a:t>Asamblea ordinarias </a:t>
            </a:r>
            <a:r>
              <a:rPr lang="es-EC" dirty="0" smtClean="0"/>
              <a:t>(1er y 3er trimestre) y </a:t>
            </a:r>
            <a:r>
              <a:rPr lang="es-EC" dirty="0"/>
              <a:t>extraordinarias</a:t>
            </a:r>
          </a:p>
          <a:p>
            <a:pPr algn="just"/>
            <a:endParaRPr lang="es-EC" dirty="0"/>
          </a:p>
          <a:p>
            <a:pPr algn="just"/>
            <a:endParaRPr lang="es-EC" dirty="0"/>
          </a:p>
          <a:p>
            <a:pPr algn="just"/>
            <a:endParaRPr lang="es-EC" dirty="0"/>
          </a:p>
          <a:p>
            <a:pPr algn="just"/>
            <a:endParaRPr lang="es-EC" dirty="0"/>
          </a:p>
          <a:p>
            <a:pPr algn="just"/>
            <a:endParaRPr lang="es-EC" dirty="0"/>
          </a:p>
          <a:p>
            <a:pPr algn="just"/>
            <a:endParaRPr lang="es-EC" dirty="0"/>
          </a:p>
        </p:txBody>
      </p:sp>
      <p:sp>
        <p:nvSpPr>
          <p:cNvPr id="6" name="Rectángulo 5">
            <a:extLst>
              <a:ext uri="{FF2B5EF4-FFF2-40B4-BE49-F238E27FC236}">
                <a16:creationId xmlns="" xmlns:a16="http://schemas.microsoft.com/office/drawing/2014/main" id="{CFB2FDB1-BC26-4647-B751-9861D36B5780}"/>
              </a:ext>
            </a:extLst>
          </p:cNvPr>
          <p:cNvSpPr/>
          <p:nvPr/>
        </p:nvSpPr>
        <p:spPr>
          <a:xfrm>
            <a:off x="838200" y="1209065"/>
            <a:ext cx="10356273" cy="6553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MÁXIMA INSTANCIA DE PARTICIPACIÓN DE LA RESERVA</a:t>
            </a:r>
          </a:p>
        </p:txBody>
      </p:sp>
      <p:graphicFrame>
        <p:nvGraphicFramePr>
          <p:cNvPr id="8" name="Marcador de contenido 3">
            <a:extLst>
              <a:ext uri="{FF2B5EF4-FFF2-40B4-BE49-F238E27FC236}">
                <a16:creationId xmlns="" xmlns:a16="http://schemas.microsoft.com/office/drawing/2014/main" id="{2A673BB9-AEA3-4AF7-9786-20BD0FF8B4D2}"/>
              </a:ext>
            </a:extLst>
          </p:cNvPr>
          <p:cNvGraphicFramePr>
            <a:graphicFrameLocks/>
          </p:cNvGraphicFramePr>
          <p:nvPr>
            <p:extLst>
              <p:ext uri="{D42A27DB-BD31-4B8C-83A1-F6EECF244321}">
                <p14:modId xmlns:p14="http://schemas.microsoft.com/office/powerpoint/2010/main" val="373703939"/>
              </p:ext>
            </p:extLst>
          </p:nvPr>
        </p:nvGraphicFramePr>
        <p:xfrm>
          <a:off x="7693892" y="2428568"/>
          <a:ext cx="3659907" cy="2762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126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6707A9-9BF2-4BF5-A927-68070C926F5F}"/>
              </a:ext>
            </a:extLst>
          </p:cNvPr>
          <p:cNvSpPr>
            <a:spLocks noGrp="1"/>
          </p:cNvSpPr>
          <p:nvPr>
            <p:ph type="title"/>
          </p:nvPr>
        </p:nvSpPr>
        <p:spPr/>
        <p:txBody>
          <a:bodyPr/>
          <a:lstStyle/>
          <a:p>
            <a:pPr algn="ctr"/>
            <a:r>
              <a:rPr lang="es-EC" b="1" dirty="0" smtClean="0">
                <a:solidFill>
                  <a:srgbClr val="C00000"/>
                </a:solidFill>
              </a:rPr>
              <a:t>Comisiones Técnicas</a:t>
            </a:r>
            <a:endParaRPr lang="es-EC" b="1" dirty="0">
              <a:solidFill>
                <a:srgbClr val="C00000"/>
              </a:solidFill>
            </a:endParaRPr>
          </a:p>
        </p:txBody>
      </p:sp>
      <p:graphicFrame>
        <p:nvGraphicFramePr>
          <p:cNvPr id="4" name="Marcador de contenido 3">
            <a:extLst>
              <a:ext uri="{FF2B5EF4-FFF2-40B4-BE49-F238E27FC236}">
                <a16:creationId xmlns="" xmlns:a16="http://schemas.microsoft.com/office/drawing/2014/main" id="{9C73C315-A046-40E2-8D5F-254E1DC5700C}"/>
              </a:ext>
            </a:extLst>
          </p:cNvPr>
          <p:cNvGraphicFramePr>
            <a:graphicFrameLocks noGrp="1"/>
          </p:cNvGraphicFramePr>
          <p:nvPr>
            <p:ph idx="1"/>
            <p:extLst>
              <p:ext uri="{D42A27DB-BD31-4B8C-83A1-F6EECF244321}">
                <p14:modId xmlns:p14="http://schemas.microsoft.com/office/powerpoint/2010/main" val="1400833939"/>
              </p:ext>
            </p:extLst>
          </p:nvPr>
        </p:nvGraphicFramePr>
        <p:xfrm>
          <a:off x="838200" y="2005781"/>
          <a:ext cx="10515600" cy="417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 xmlns:a16="http://schemas.microsoft.com/office/drawing/2014/main" id="{46BD0302-6626-425F-AC00-A44F051FDE6C}"/>
              </a:ext>
            </a:extLst>
          </p:cNvPr>
          <p:cNvSpPr/>
          <p:nvPr/>
        </p:nvSpPr>
        <p:spPr>
          <a:xfrm>
            <a:off x="953729" y="1268361"/>
            <a:ext cx="10400071" cy="580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ÓRGANO DE DISCUSIÓN, ANALISIS, DELIBERACIÓN PARTICIPATIVA</a:t>
            </a:r>
          </a:p>
        </p:txBody>
      </p:sp>
      <p:sp>
        <p:nvSpPr>
          <p:cNvPr id="5" name="4 Rectángulo"/>
          <p:cNvSpPr/>
          <p:nvPr/>
        </p:nvSpPr>
        <p:spPr>
          <a:xfrm>
            <a:off x="7197212" y="2054922"/>
            <a:ext cx="4011562" cy="3974775"/>
          </a:xfrm>
          <a:prstGeom prst="rect">
            <a:avLst/>
          </a:prstGeom>
        </p:spPr>
        <p:txBody>
          <a:bodyPr/>
          <a:lstStyle/>
          <a:p>
            <a:pPr lvl="0">
              <a:buChar char="•"/>
            </a:pPr>
            <a:r>
              <a:rPr lang="es-EC" dirty="0" smtClean="0"/>
              <a:t> Todos quienes han sido acreditados como miembros de la Asamblea.</a:t>
            </a:r>
            <a:endParaRPr lang="es-EC" dirty="0"/>
          </a:p>
          <a:p>
            <a:pPr lvl="0">
              <a:buChar char="•"/>
            </a:pPr>
            <a:r>
              <a:rPr lang="es-EC" dirty="0" smtClean="0"/>
              <a:t> Solicitud dirigida a la Coordinación Ejecutiva expresando comisión de interés, quien mantendrá registro único.</a:t>
            </a:r>
          </a:p>
          <a:p>
            <a:pPr lvl="0">
              <a:buChar char="•"/>
            </a:pPr>
            <a:r>
              <a:rPr lang="es-EC" dirty="0" smtClean="0"/>
              <a:t> Los miembros podrán ser parte de más de una comisión lo cual deberán fundamentar en su solicitud.</a:t>
            </a:r>
          </a:p>
          <a:p>
            <a:pPr lvl="0">
              <a:buChar char="•"/>
            </a:pPr>
            <a:r>
              <a:rPr lang="es-EC" dirty="0" smtClean="0"/>
              <a:t> Entre los integrantes de la comisión se designará un coordinador (no entidad pública).</a:t>
            </a:r>
          </a:p>
          <a:p>
            <a:pPr lvl="0">
              <a:buChar char="•"/>
            </a:pPr>
            <a:r>
              <a:rPr lang="es-EC" dirty="0" smtClean="0"/>
              <a:t>En las comisiones podrán participar no miembros de la asamblea, previa invitación del coordinador, lo harán con voz sin derecho a voto.</a:t>
            </a:r>
            <a:endParaRPr lang="es-EC" dirty="0"/>
          </a:p>
          <a:p>
            <a:pPr lvl="0">
              <a:buChar char="•"/>
            </a:pPr>
            <a:endParaRPr lang="es-EC" dirty="0"/>
          </a:p>
        </p:txBody>
      </p:sp>
    </p:spTree>
    <p:extLst>
      <p:ext uri="{BB962C8B-B14F-4D97-AF65-F5344CB8AC3E}">
        <p14:creationId xmlns:p14="http://schemas.microsoft.com/office/powerpoint/2010/main" val="2639457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A0D664-48C7-4AB7-86BD-445A80E14AAE}"/>
              </a:ext>
            </a:extLst>
          </p:cNvPr>
          <p:cNvSpPr>
            <a:spLocks noGrp="1"/>
          </p:cNvSpPr>
          <p:nvPr>
            <p:ph type="title"/>
          </p:nvPr>
        </p:nvSpPr>
        <p:spPr>
          <a:xfrm>
            <a:off x="600091" y="344032"/>
            <a:ext cx="10515600" cy="634277"/>
          </a:xfrm>
        </p:spPr>
        <p:txBody>
          <a:bodyPr>
            <a:noAutofit/>
          </a:bodyPr>
          <a:lstStyle/>
          <a:p>
            <a:pPr algn="ctr"/>
            <a:r>
              <a:rPr lang="es-EC" sz="4000" b="1" dirty="0">
                <a:solidFill>
                  <a:srgbClr val="C00000"/>
                </a:solidFill>
              </a:rPr>
              <a:t>Coordinación Ejecutiva</a:t>
            </a:r>
            <a:endParaRPr lang="es-EC" sz="3600" b="1" dirty="0">
              <a:solidFill>
                <a:srgbClr val="C00000"/>
              </a:solidFill>
            </a:endParaRPr>
          </a:p>
        </p:txBody>
      </p:sp>
      <p:sp>
        <p:nvSpPr>
          <p:cNvPr id="3" name="Marcador de texto 2">
            <a:extLst>
              <a:ext uri="{FF2B5EF4-FFF2-40B4-BE49-F238E27FC236}">
                <a16:creationId xmlns:a16="http://schemas.microsoft.com/office/drawing/2014/main" xmlns="" id="{D3A0821E-73F4-4302-B279-26EE7439EDDD}"/>
              </a:ext>
            </a:extLst>
          </p:cNvPr>
          <p:cNvSpPr>
            <a:spLocks noGrp="1"/>
          </p:cNvSpPr>
          <p:nvPr>
            <p:ph type="body" idx="1"/>
          </p:nvPr>
        </p:nvSpPr>
        <p:spPr>
          <a:xfrm>
            <a:off x="818505" y="1965819"/>
            <a:ext cx="5157787" cy="513764"/>
          </a:xfrm>
        </p:spPr>
        <p:txBody>
          <a:bodyPr/>
          <a:lstStyle/>
          <a:p>
            <a:r>
              <a:rPr lang="es-EC" dirty="0"/>
              <a:t>Estructura interna</a:t>
            </a:r>
          </a:p>
        </p:txBody>
      </p:sp>
      <p:sp>
        <p:nvSpPr>
          <p:cNvPr id="5" name="Marcador de texto 4">
            <a:extLst>
              <a:ext uri="{FF2B5EF4-FFF2-40B4-BE49-F238E27FC236}">
                <a16:creationId xmlns:a16="http://schemas.microsoft.com/office/drawing/2014/main" xmlns="" id="{E4521042-FDE7-425C-AE59-F26E253CEF00}"/>
              </a:ext>
            </a:extLst>
          </p:cNvPr>
          <p:cNvSpPr>
            <a:spLocks noGrp="1"/>
          </p:cNvSpPr>
          <p:nvPr>
            <p:ph type="body" sz="quarter" idx="3"/>
          </p:nvPr>
        </p:nvSpPr>
        <p:spPr>
          <a:xfrm>
            <a:off x="6511663" y="2002837"/>
            <a:ext cx="5183188" cy="513764"/>
          </a:xfrm>
        </p:spPr>
        <p:txBody>
          <a:bodyPr/>
          <a:lstStyle/>
          <a:p>
            <a:r>
              <a:rPr lang="es-EC" dirty="0" smtClean="0"/>
              <a:t>Designación</a:t>
            </a:r>
            <a:endParaRPr lang="es-EC" dirty="0"/>
          </a:p>
        </p:txBody>
      </p:sp>
      <p:sp>
        <p:nvSpPr>
          <p:cNvPr id="6" name="Marcador de contenido 5">
            <a:extLst>
              <a:ext uri="{FF2B5EF4-FFF2-40B4-BE49-F238E27FC236}">
                <a16:creationId xmlns:a16="http://schemas.microsoft.com/office/drawing/2014/main" xmlns="" id="{87547FC9-421B-43C8-A2C2-BF50FCA71389}"/>
              </a:ext>
            </a:extLst>
          </p:cNvPr>
          <p:cNvSpPr>
            <a:spLocks noGrp="1"/>
          </p:cNvSpPr>
          <p:nvPr>
            <p:ph sz="quarter" idx="4"/>
          </p:nvPr>
        </p:nvSpPr>
        <p:spPr>
          <a:xfrm>
            <a:off x="6469110" y="2516600"/>
            <a:ext cx="4884690" cy="2960272"/>
          </a:xfrm>
        </p:spPr>
        <p:txBody>
          <a:bodyPr>
            <a:normAutofit/>
          </a:bodyPr>
          <a:lstStyle/>
          <a:p>
            <a:r>
              <a:rPr lang="es-EC" sz="2300" b="1" i="1" dirty="0" smtClean="0">
                <a:latin typeface="+mj-lt"/>
              </a:rPr>
              <a:t>Coordinador/a</a:t>
            </a:r>
            <a:r>
              <a:rPr lang="es-EC" sz="2300" b="1" dirty="0" smtClean="0">
                <a:latin typeface="+mj-lt"/>
              </a:rPr>
              <a:t>: </a:t>
            </a:r>
            <a:r>
              <a:rPr lang="es-EC" sz="2300" b="1" dirty="0">
                <a:latin typeface="+mj-lt"/>
              </a:rPr>
              <a:t>electo </a:t>
            </a:r>
            <a:r>
              <a:rPr lang="es-EC" sz="2300" b="1" dirty="0" smtClean="0">
                <a:latin typeface="+mj-lt"/>
              </a:rPr>
              <a:t>de terna remitida por el GADP Pichincha.</a:t>
            </a:r>
            <a:endParaRPr lang="es-EC" sz="2300" b="1" dirty="0">
              <a:latin typeface="+mj-lt"/>
            </a:endParaRPr>
          </a:p>
          <a:p>
            <a:r>
              <a:rPr lang="es-EC" sz="2300" b="1" i="1" dirty="0" smtClean="0">
                <a:latin typeface="+mj-lt"/>
              </a:rPr>
              <a:t>Secretario/a</a:t>
            </a:r>
            <a:r>
              <a:rPr lang="es-EC" sz="2300" b="1" dirty="0" smtClean="0">
                <a:latin typeface="+mj-lt"/>
              </a:rPr>
              <a:t>: </a:t>
            </a:r>
            <a:r>
              <a:rPr lang="es-EC" sz="2300" b="1" dirty="0">
                <a:latin typeface="+mj-lt"/>
              </a:rPr>
              <a:t>Electo entre </a:t>
            </a:r>
            <a:r>
              <a:rPr lang="es-EC" sz="2300" b="1" dirty="0" smtClean="0">
                <a:latin typeface="+mj-lt"/>
              </a:rPr>
              <a:t>terna presentada por el coordinador/a.</a:t>
            </a:r>
          </a:p>
          <a:p>
            <a:r>
              <a:rPr lang="es-EC" sz="2300" b="1" i="1" dirty="0" smtClean="0">
                <a:latin typeface="+mj-lt"/>
              </a:rPr>
              <a:t>Miembros:</a:t>
            </a:r>
            <a:r>
              <a:rPr lang="es-EC" sz="2300" b="1" dirty="0" smtClean="0">
                <a:latin typeface="+mj-lt"/>
              </a:rPr>
              <a:t> Delegados de entidades públicas y de la sociedad civil.</a:t>
            </a:r>
            <a:endParaRPr lang="es-EC" sz="2300" dirty="0">
              <a:latin typeface="+mj-lt"/>
            </a:endParaRPr>
          </a:p>
          <a:p>
            <a:endParaRPr lang="es-EC" dirty="0"/>
          </a:p>
        </p:txBody>
      </p:sp>
      <p:graphicFrame>
        <p:nvGraphicFramePr>
          <p:cNvPr id="11" name="Marcador de contenido 10">
            <a:extLst>
              <a:ext uri="{FF2B5EF4-FFF2-40B4-BE49-F238E27FC236}">
                <a16:creationId xmlns:a16="http://schemas.microsoft.com/office/drawing/2014/main" xmlns="" id="{F245B532-8D92-4E34-BD41-D08CDC5887B8}"/>
              </a:ext>
            </a:extLst>
          </p:cNvPr>
          <p:cNvGraphicFramePr>
            <a:graphicFrameLocks noGrp="1"/>
          </p:cNvGraphicFramePr>
          <p:nvPr>
            <p:ph sz="half" idx="2"/>
            <p:extLst>
              <p:ext uri="{D42A27DB-BD31-4B8C-83A1-F6EECF244321}">
                <p14:modId xmlns:p14="http://schemas.microsoft.com/office/powerpoint/2010/main" val="4203452089"/>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2">
            <a:extLst>
              <a:ext uri="{FF2B5EF4-FFF2-40B4-BE49-F238E27FC236}">
                <a16:creationId xmlns="" xmlns:a16="http://schemas.microsoft.com/office/drawing/2014/main" id="{46BD0302-6626-425F-AC00-A44F051FDE6C}"/>
              </a:ext>
            </a:extLst>
          </p:cNvPr>
          <p:cNvSpPr/>
          <p:nvPr/>
        </p:nvSpPr>
        <p:spPr>
          <a:xfrm>
            <a:off x="953729" y="978309"/>
            <a:ext cx="10400071" cy="580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ÓRGANO DE </a:t>
            </a:r>
            <a:r>
              <a:rPr lang="es-EC" dirty="0" smtClean="0"/>
              <a:t>COORDINACIÓN INTERINSTITUCIONAL E INTRAORGÁNICA</a:t>
            </a:r>
            <a:endParaRPr lang="es-EC" dirty="0"/>
          </a:p>
        </p:txBody>
      </p:sp>
    </p:spTree>
    <p:extLst>
      <p:ext uri="{BB962C8B-B14F-4D97-AF65-F5344CB8AC3E}">
        <p14:creationId xmlns:p14="http://schemas.microsoft.com/office/powerpoint/2010/main" val="3686756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384D14-38F6-4B6E-8D3D-D3D2A7179300}"/>
              </a:ext>
            </a:extLst>
          </p:cNvPr>
          <p:cNvSpPr>
            <a:spLocks noGrp="1"/>
          </p:cNvSpPr>
          <p:nvPr>
            <p:ph type="title"/>
          </p:nvPr>
        </p:nvSpPr>
        <p:spPr>
          <a:xfrm>
            <a:off x="829147" y="519034"/>
            <a:ext cx="10515600" cy="1325563"/>
          </a:xfrm>
        </p:spPr>
        <p:txBody>
          <a:bodyPr>
            <a:normAutofit/>
          </a:bodyPr>
          <a:lstStyle/>
          <a:p>
            <a:r>
              <a:rPr lang="es-EC" sz="4000" b="1" dirty="0" smtClean="0">
                <a:solidFill>
                  <a:srgbClr val="C00000"/>
                </a:solidFill>
              </a:rPr>
              <a:t>Funciones de la </a:t>
            </a:r>
            <a:r>
              <a:rPr lang="es-EC" sz="4000" b="1" dirty="0">
                <a:solidFill>
                  <a:srgbClr val="C00000"/>
                </a:solidFill>
              </a:rPr>
              <a:t>Coordinación Ejecutiva, </a:t>
            </a:r>
            <a:r>
              <a:rPr lang="es-EC" sz="4000" b="1" dirty="0" smtClean="0">
                <a:solidFill>
                  <a:srgbClr val="C00000"/>
                </a:solidFill>
              </a:rPr>
              <a:t>sus Miembros </a:t>
            </a:r>
            <a:r>
              <a:rPr lang="es-EC" sz="4000" b="1" dirty="0">
                <a:solidFill>
                  <a:srgbClr val="C00000"/>
                </a:solidFill>
              </a:rPr>
              <a:t>y </a:t>
            </a:r>
            <a:r>
              <a:rPr lang="es-EC" sz="4000" b="1" dirty="0" smtClean="0">
                <a:solidFill>
                  <a:srgbClr val="C00000"/>
                </a:solidFill>
              </a:rPr>
              <a:t>Designación</a:t>
            </a:r>
            <a:r>
              <a:rPr lang="es-EC" sz="4000" b="1" dirty="0">
                <a:solidFill>
                  <a:srgbClr val="C00000"/>
                </a:solidFill>
              </a:rPr>
              <a:t>.</a:t>
            </a:r>
          </a:p>
        </p:txBody>
      </p:sp>
      <p:graphicFrame>
        <p:nvGraphicFramePr>
          <p:cNvPr id="7" name="Marcador de contenido 6">
            <a:extLst>
              <a:ext uri="{FF2B5EF4-FFF2-40B4-BE49-F238E27FC236}">
                <a16:creationId xmlns:a16="http://schemas.microsoft.com/office/drawing/2014/main" xmlns="" id="{A9271759-6C5F-4692-9FAE-7C37D1C23ADB}"/>
              </a:ext>
            </a:extLst>
          </p:cNvPr>
          <p:cNvGraphicFramePr>
            <a:graphicFrameLocks noGrp="1"/>
          </p:cNvGraphicFramePr>
          <p:nvPr>
            <p:ph idx="1"/>
            <p:extLst>
              <p:ext uri="{D42A27DB-BD31-4B8C-83A1-F6EECF244321}">
                <p14:modId xmlns:p14="http://schemas.microsoft.com/office/powerpoint/2010/main" val="914893484"/>
              </p:ext>
            </p:extLst>
          </p:nvPr>
        </p:nvGraphicFramePr>
        <p:xfrm>
          <a:off x="838199" y="1825624"/>
          <a:ext cx="10867931" cy="4919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0147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7BF4EC-332C-445B-96BD-F02CE66D5F16}"/>
              </a:ext>
            </a:extLst>
          </p:cNvPr>
          <p:cNvSpPr>
            <a:spLocks noGrp="1"/>
          </p:cNvSpPr>
          <p:nvPr>
            <p:ph type="title"/>
          </p:nvPr>
        </p:nvSpPr>
        <p:spPr/>
        <p:txBody>
          <a:bodyPr/>
          <a:lstStyle/>
          <a:p>
            <a:r>
              <a:rPr lang="es-EC" b="1" dirty="0">
                <a:solidFill>
                  <a:srgbClr val="C00000"/>
                </a:solidFill>
              </a:rPr>
              <a:t>Grupo Asesor Técnico</a:t>
            </a:r>
          </a:p>
        </p:txBody>
      </p:sp>
      <p:sp>
        <p:nvSpPr>
          <p:cNvPr id="3" name="Marcador de texto 2">
            <a:extLst>
              <a:ext uri="{FF2B5EF4-FFF2-40B4-BE49-F238E27FC236}">
                <a16:creationId xmlns:a16="http://schemas.microsoft.com/office/drawing/2014/main" xmlns="" id="{D0B3190F-698E-4426-B33B-0C1826B7B778}"/>
              </a:ext>
            </a:extLst>
          </p:cNvPr>
          <p:cNvSpPr>
            <a:spLocks noGrp="1"/>
          </p:cNvSpPr>
          <p:nvPr>
            <p:ph type="body" idx="1"/>
          </p:nvPr>
        </p:nvSpPr>
        <p:spPr/>
        <p:txBody>
          <a:bodyPr/>
          <a:lstStyle/>
          <a:p>
            <a:r>
              <a:rPr lang="es-EC" dirty="0"/>
              <a:t>Funciones</a:t>
            </a:r>
          </a:p>
        </p:txBody>
      </p:sp>
      <p:sp>
        <p:nvSpPr>
          <p:cNvPr id="4" name="Marcador de contenido 3">
            <a:extLst>
              <a:ext uri="{FF2B5EF4-FFF2-40B4-BE49-F238E27FC236}">
                <a16:creationId xmlns:a16="http://schemas.microsoft.com/office/drawing/2014/main" xmlns="" id="{CAE20476-820E-4CB5-8661-E8F6AABCFBA2}"/>
              </a:ext>
            </a:extLst>
          </p:cNvPr>
          <p:cNvSpPr>
            <a:spLocks noGrp="1"/>
          </p:cNvSpPr>
          <p:nvPr>
            <p:ph sz="half" idx="2"/>
          </p:nvPr>
        </p:nvSpPr>
        <p:spPr/>
        <p:txBody>
          <a:bodyPr>
            <a:normAutofit fontScale="62500" lnSpcReduction="20000"/>
          </a:bodyPr>
          <a:lstStyle/>
          <a:p>
            <a:pPr marL="0" indent="0" algn="just">
              <a:buNone/>
            </a:pPr>
            <a:r>
              <a:rPr lang="es-EC" dirty="0"/>
              <a:t>Instancia conformada por niveles técnico científico para apoyar asistencia especializada permanente al Comité de Gestión, a través de su Coordinación Ejecutiva y a las comisiones técnicas</a:t>
            </a:r>
          </a:p>
          <a:p>
            <a:pPr algn="just"/>
            <a:r>
              <a:rPr lang="es-EC" dirty="0"/>
              <a:t>Coordinar y apoyar con las comisiones técnicas para identificar alternativas de programas y proyectos que puedan ser financiados de conformidad con los ámbitos de cada una de ellas</a:t>
            </a:r>
          </a:p>
          <a:p>
            <a:pPr algn="just"/>
            <a:r>
              <a:rPr lang="es-EC" dirty="0"/>
              <a:t>Asesorar, para la implementación del Plan de sostenibilidad financiera y de  gestión de la Reserva en el marco de ejecución de proyectos.</a:t>
            </a:r>
          </a:p>
          <a:p>
            <a:pPr algn="just"/>
            <a:r>
              <a:rPr lang="es-EC" dirty="0"/>
              <a:t>Asesorar para Identificar diferentes fuentes de financiamiento y realizar acciones de coordinación para la obtención de financiamiento para el desarrollo de proyectos  </a:t>
            </a:r>
          </a:p>
          <a:p>
            <a:pPr marL="0" indent="0" algn="just">
              <a:buNone/>
            </a:pPr>
            <a:endParaRPr lang="es-EC" dirty="0"/>
          </a:p>
          <a:p>
            <a:pPr algn="just"/>
            <a:endParaRPr lang="es-EC" dirty="0"/>
          </a:p>
        </p:txBody>
      </p:sp>
      <p:sp>
        <p:nvSpPr>
          <p:cNvPr id="5" name="Marcador de texto 4">
            <a:extLst>
              <a:ext uri="{FF2B5EF4-FFF2-40B4-BE49-F238E27FC236}">
                <a16:creationId xmlns:a16="http://schemas.microsoft.com/office/drawing/2014/main" xmlns="" id="{35D17F1F-723C-41A7-95EF-EDF68FC2D1E2}"/>
              </a:ext>
            </a:extLst>
          </p:cNvPr>
          <p:cNvSpPr>
            <a:spLocks noGrp="1"/>
          </p:cNvSpPr>
          <p:nvPr>
            <p:ph type="body" sz="quarter" idx="3"/>
          </p:nvPr>
        </p:nvSpPr>
        <p:spPr/>
        <p:txBody>
          <a:bodyPr/>
          <a:lstStyle/>
          <a:p>
            <a:r>
              <a:rPr lang="es-EC" dirty="0"/>
              <a:t>C</a:t>
            </a:r>
            <a:r>
              <a:rPr lang="es-EC" dirty="0" smtClean="0"/>
              <a:t>onformación</a:t>
            </a:r>
            <a:endParaRPr lang="es-EC" dirty="0"/>
          </a:p>
        </p:txBody>
      </p:sp>
      <p:graphicFrame>
        <p:nvGraphicFramePr>
          <p:cNvPr id="7" name="Marcador de contenido 6">
            <a:extLst>
              <a:ext uri="{FF2B5EF4-FFF2-40B4-BE49-F238E27FC236}">
                <a16:creationId xmlns:a16="http://schemas.microsoft.com/office/drawing/2014/main" xmlns="" id="{7CDCD8DB-CCC3-411C-AE3D-4D60D1905EF2}"/>
              </a:ext>
            </a:extLst>
          </p:cNvPr>
          <p:cNvGraphicFramePr>
            <a:graphicFrameLocks noGrp="1"/>
          </p:cNvGraphicFramePr>
          <p:nvPr>
            <p:ph sz="quarter" idx="4"/>
            <p:extLst>
              <p:ext uri="{D42A27DB-BD31-4B8C-83A1-F6EECF244321}">
                <p14:modId xmlns:p14="http://schemas.microsoft.com/office/powerpoint/2010/main" val="1905494249"/>
              </p:ext>
            </p:extLst>
          </p:nvPr>
        </p:nvGraphicFramePr>
        <p:xfrm>
          <a:off x="6172200" y="2505075"/>
          <a:ext cx="5183188" cy="240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a:extLst>
              <a:ext uri="{FF2B5EF4-FFF2-40B4-BE49-F238E27FC236}">
                <a16:creationId xmlns:a16="http://schemas.microsoft.com/office/drawing/2014/main" xmlns="" id="{52AA2407-CFB5-4814-8CA3-1EC4A07117D7}"/>
              </a:ext>
            </a:extLst>
          </p:cNvPr>
          <p:cNvSpPr/>
          <p:nvPr/>
        </p:nvSpPr>
        <p:spPr>
          <a:xfrm>
            <a:off x="6597445" y="5260258"/>
            <a:ext cx="4286865" cy="786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a:t>
            </a:r>
            <a:r>
              <a:rPr lang="es-EC" dirty="0" smtClean="0">
                <a:solidFill>
                  <a:schemeClr val="tx1"/>
                </a:solidFill>
              </a:rPr>
              <a:t>revia </a:t>
            </a:r>
            <a:r>
              <a:rPr lang="es-EC" dirty="0">
                <a:solidFill>
                  <a:schemeClr val="tx1"/>
                </a:solidFill>
              </a:rPr>
              <a:t>solicitud, invitación y aprobación </a:t>
            </a:r>
            <a:r>
              <a:rPr lang="es-EC" dirty="0" smtClean="0">
                <a:solidFill>
                  <a:schemeClr val="tx1"/>
                </a:solidFill>
              </a:rPr>
              <a:t>de la Coordinación Ejecutiva</a:t>
            </a:r>
            <a:endParaRPr lang="es-EC" dirty="0">
              <a:solidFill>
                <a:schemeClr val="tx1"/>
              </a:solidFill>
            </a:endParaRPr>
          </a:p>
        </p:txBody>
      </p:sp>
    </p:spTree>
    <p:extLst>
      <p:ext uri="{BB962C8B-B14F-4D97-AF65-F5344CB8AC3E}">
        <p14:creationId xmlns:p14="http://schemas.microsoft.com/office/powerpoint/2010/main" val="3094697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C" dirty="0" smtClean="0"/>
              <a:t>Planificación Estratégica de la RBCAP 2021-2030</a:t>
            </a:r>
            <a:endParaRPr lang="es-EC" dirty="0"/>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311173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11824"/>
          </a:xfrm>
        </p:spPr>
        <p:txBody>
          <a:bodyPr/>
          <a:lstStyle/>
          <a:p>
            <a:pPr algn="ctr"/>
            <a:r>
              <a:rPr lang="es-EC" dirty="0" smtClean="0"/>
              <a:t>Visión</a:t>
            </a:r>
            <a:endParaRPr lang="es-EC" dirty="0"/>
          </a:p>
        </p:txBody>
      </p:sp>
      <p:sp>
        <p:nvSpPr>
          <p:cNvPr id="3" name="2 Marcador de contenido"/>
          <p:cNvSpPr>
            <a:spLocks noGrp="1"/>
          </p:cNvSpPr>
          <p:nvPr>
            <p:ph idx="1"/>
          </p:nvPr>
        </p:nvSpPr>
        <p:spPr>
          <a:xfrm>
            <a:off x="838200" y="1231271"/>
            <a:ext cx="10515600" cy="4945692"/>
          </a:xfrm>
        </p:spPr>
        <p:txBody>
          <a:bodyPr>
            <a:normAutofit/>
          </a:bodyPr>
          <a:lstStyle/>
          <a:p>
            <a:pPr marL="0" indent="0" algn="ctr">
              <a:buNone/>
            </a:pPr>
            <a:endParaRPr lang="es-EC" dirty="0" smtClean="0"/>
          </a:p>
          <a:p>
            <a:pPr marL="0" indent="0" algn="ctr">
              <a:buNone/>
            </a:pPr>
            <a:r>
              <a:rPr lang="es-EC" dirty="0"/>
              <a:t>La Reserva de la Biosfera del Chocó Andino de Pichincha al 2030 se constituye como un territorio biodiverso modelo de coexistencia entre humanos y naturaleza. Un territorio resiliente y dinámico donde existe innovación y prosperidad para todos sus habitantes acompañado de equidad, convivencia armónica, satisfaciendo sus necesidades sin comprometer la capacidad de las futuras generaciones, emulando la circularidad de la naturaleza en todos sus procesos.</a:t>
            </a:r>
            <a:endParaRPr lang="es-EC" dirty="0" smtClean="0"/>
          </a:p>
        </p:txBody>
      </p:sp>
    </p:spTree>
    <p:extLst>
      <p:ext uri="{BB962C8B-B14F-4D97-AF65-F5344CB8AC3E}">
        <p14:creationId xmlns:p14="http://schemas.microsoft.com/office/powerpoint/2010/main" val="57957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9147" y="817798"/>
            <a:ext cx="10515600" cy="1325563"/>
          </a:xfrm>
        </p:spPr>
        <p:txBody>
          <a:bodyPr/>
          <a:lstStyle/>
          <a:p>
            <a:r>
              <a:rPr lang="es-EC" dirty="0" smtClean="0"/>
              <a:t>Agenda</a:t>
            </a:r>
            <a:endParaRPr lang="es-EC" dirty="0"/>
          </a:p>
        </p:txBody>
      </p:sp>
      <p:sp>
        <p:nvSpPr>
          <p:cNvPr id="3" name="2 Marcador de contenido"/>
          <p:cNvSpPr>
            <a:spLocks noGrp="1"/>
          </p:cNvSpPr>
          <p:nvPr>
            <p:ph idx="1"/>
          </p:nvPr>
        </p:nvSpPr>
        <p:spPr>
          <a:xfrm>
            <a:off x="756719" y="2142495"/>
            <a:ext cx="10515600" cy="3325798"/>
          </a:xfrm>
        </p:spPr>
        <p:txBody>
          <a:bodyPr/>
          <a:lstStyle/>
          <a:p>
            <a:r>
              <a:rPr lang="es-EC" dirty="0" smtClean="0"/>
              <a:t>Antecedentes</a:t>
            </a:r>
          </a:p>
          <a:p>
            <a:r>
              <a:rPr lang="es-EC" dirty="0" smtClean="0"/>
              <a:t>Objetivos </a:t>
            </a:r>
            <a:endParaRPr lang="es-EC" dirty="0" smtClean="0"/>
          </a:p>
          <a:p>
            <a:r>
              <a:rPr lang="es-EC" dirty="0" smtClean="0"/>
              <a:t>Revisión Estructura de Gobernanza de la RBCAP</a:t>
            </a:r>
          </a:p>
          <a:p>
            <a:r>
              <a:rPr lang="es-EC" dirty="0" smtClean="0"/>
              <a:t>Revisión Planificación Estratégica 2020-2030</a:t>
            </a:r>
            <a:endParaRPr lang="es-EC" dirty="0" smtClean="0"/>
          </a:p>
          <a:p>
            <a:r>
              <a:rPr lang="es-EC" dirty="0" smtClean="0"/>
              <a:t>Trabajo en Grupos Propuesta Programática 2021-2022.</a:t>
            </a:r>
          </a:p>
          <a:p>
            <a:r>
              <a:rPr lang="es-EC" dirty="0" smtClean="0"/>
              <a:t>Conclusiones</a:t>
            </a:r>
            <a:endParaRPr lang="es-EC" dirty="0"/>
          </a:p>
        </p:txBody>
      </p:sp>
    </p:spTree>
    <p:extLst>
      <p:ext uri="{BB962C8B-B14F-4D97-AF65-F5344CB8AC3E}">
        <p14:creationId xmlns:p14="http://schemas.microsoft.com/office/powerpoint/2010/main" val="4130838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952" y="1004936"/>
            <a:ext cx="9442764" cy="805758"/>
          </a:xfrm>
        </p:spPr>
        <p:txBody>
          <a:bodyPr>
            <a:noAutofit/>
          </a:bodyPr>
          <a:lstStyle/>
          <a:p>
            <a:pPr algn="ctr"/>
            <a:r>
              <a:rPr lang="es-EC" sz="4000" dirty="0" smtClean="0"/>
              <a:t>Misión</a:t>
            </a:r>
            <a:endParaRPr lang="es-EC" sz="2800" dirty="0"/>
          </a:p>
        </p:txBody>
      </p:sp>
      <p:sp>
        <p:nvSpPr>
          <p:cNvPr id="3" name="2 Marcador de contenido"/>
          <p:cNvSpPr>
            <a:spLocks noGrp="1"/>
          </p:cNvSpPr>
          <p:nvPr>
            <p:ph idx="1"/>
          </p:nvPr>
        </p:nvSpPr>
        <p:spPr>
          <a:xfrm>
            <a:off x="847255" y="1898055"/>
            <a:ext cx="10515600" cy="4351338"/>
          </a:xfrm>
        </p:spPr>
        <p:txBody>
          <a:bodyPr>
            <a:normAutofit/>
          </a:bodyPr>
          <a:lstStyle/>
          <a:p>
            <a:pPr marL="0" indent="0" algn="ctr">
              <a:buNone/>
            </a:pPr>
            <a:r>
              <a:rPr lang="es-EC" dirty="0" smtClean="0"/>
              <a:t>Para </a:t>
            </a:r>
            <a:r>
              <a:rPr lang="es-EC" dirty="0"/>
              <a:t>el cumplimiento de la visión los actores de la RBCAP asumen un sólido compromiso por la acción colectiva, el trabajo coordinado, anteponiendo el interés común, con una filosofía apartidista, mediante procesos </a:t>
            </a:r>
            <a:r>
              <a:rPr lang="es-EC" dirty="0" err="1"/>
              <a:t>socioambientales</a:t>
            </a:r>
            <a:r>
              <a:rPr lang="es-EC" dirty="0"/>
              <a:t> de mediano y largo plazo, estableciendo mecanismos transparentes de comunicación, coordinación, cooperación, gobernanza y de resolución de conflictos, implementando además procesos permanentes de capacitación y transferencia de tecnologías entre todos los actores que la conforman.</a:t>
            </a:r>
            <a:endParaRPr lang="es-EC" dirty="0" smtClean="0"/>
          </a:p>
        </p:txBody>
      </p:sp>
    </p:spTree>
    <p:extLst>
      <p:ext uri="{BB962C8B-B14F-4D97-AF65-F5344CB8AC3E}">
        <p14:creationId xmlns:p14="http://schemas.microsoft.com/office/powerpoint/2010/main" val="40058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452674"/>
            <a:ext cx="10515600" cy="878187"/>
          </a:xfrm>
        </p:spPr>
        <p:txBody>
          <a:bodyPr>
            <a:normAutofit/>
          </a:bodyPr>
          <a:lstStyle/>
          <a:p>
            <a:pPr algn="ctr"/>
            <a:r>
              <a:rPr lang="es-EC" sz="4000" dirty="0" smtClean="0"/>
              <a:t>Ejes Estratégicos, Objetivos y Resultados</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94686832"/>
              </p:ext>
            </p:extLst>
          </p:nvPr>
        </p:nvGraphicFramePr>
        <p:xfrm>
          <a:off x="838200" y="1647725"/>
          <a:ext cx="10659701" cy="4683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7822197" y="1412339"/>
            <a:ext cx="3277355" cy="1815882"/>
          </a:xfrm>
          <a:prstGeom prst="rect">
            <a:avLst/>
          </a:prstGeom>
          <a:noFill/>
        </p:spPr>
        <p:txBody>
          <a:bodyPr wrap="square" rtlCol="0">
            <a:spAutoFit/>
          </a:bodyPr>
          <a:lstStyle/>
          <a:p>
            <a:r>
              <a:rPr lang="es-EC" sz="1400" dirty="0" smtClean="0"/>
              <a:t>+ 3 objetivos, 11 resultados sobre patrimonio natural (restauración, incentivos a la conservación, extinción de concesiones minería metálica, conflictos gente-fauna, etc.)</a:t>
            </a:r>
          </a:p>
          <a:p>
            <a:r>
              <a:rPr lang="es-EC" sz="1400" dirty="0" smtClean="0"/>
              <a:t>+ 1 objetivo, 3 resultados referente patrimonio arqueológico-cultural (incentivos, registro, conservación, etc.)</a:t>
            </a:r>
            <a:endParaRPr lang="es-EC" sz="1400" dirty="0"/>
          </a:p>
        </p:txBody>
      </p:sp>
      <p:sp>
        <p:nvSpPr>
          <p:cNvPr id="5" name="4 Abrir llave"/>
          <p:cNvSpPr/>
          <p:nvPr/>
        </p:nvSpPr>
        <p:spPr>
          <a:xfrm>
            <a:off x="7632078" y="1430444"/>
            <a:ext cx="235391" cy="17292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CuadroTexto"/>
          <p:cNvSpPr txBox="1"/>
          <p:nvPr/>
        </p:nvSpPr>
        <p:spPr>
          <a:xfrm>
            <a:off x="9533300" y="4725911"/>
            <a:ext cx="2435381" cy="2031325"/>
          </a:xfrm>
          <a:prstGeom prst="rect">
            <a:avLst/>
          </a:prstGeom>
          <a:noFill/>
        </p:spPr>
        <p:txBody>
          <a:bodyPr wrap="square" rtlCol="0">
            <a:spAutoFit/>
          </a:bodyPr>
          <a:lstStyle/>
          <a:p>
            <a:r>
              <a:rPr lang="es-EC" sz="1400" dirty="0" smtClean="0"/>
              <a:t>+ 2 objetivos, 6 resultados transición a una  producción sostenible libre de deforestación y a incrementar medios de vida sostenibles</a:t>
            </a:r>
          </a:p>
          <a:p>
            <a:r>
              <a:rPr lang="es-EC" sz="1400" dirty="0" smtClean="0"/>
              <a:t>+ 1 objetivo, 3 resultados, para alcanzar un turismo sostenible y especializado</a:t>
            </a:r>
          </a:p>
          <a:p>
            <a:r>
              <a:rPr lang="es-EC" sz="1400" dirty="0" smtClean="0"/>
              <a:t>Generar una marca de la RB.</a:t>
            </a:r>
            <a:endParaRPr lang="es-EC" sz="1400" dirty="0"/>
          </a:p>
        </p:txBody>
      </p:sp>
      <p:sp>
        <p:nvSpPr>
          <p:cNvPr id="7" name="6 Abrir llave"/>
          <p:cNvSpPr/>
          <p:nvPr/>
        </p:nvSpPr>
        <p:spPr>
          <a:xfrm>
            <a:off x="9424654" y="4725909"/>
            <a:ext cx="181071" cy="17543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7 CuadroTexto"/>
          <p:cNvSpPr txBox="1"/>
          <p:nvPr/>
        </p:nvSpPr>
        <p:spPr>
          <a:xfrm>
            <a:off x="226339" y="4825498"/>
            <a:ext cx="2372008" cy="1600438"/>
          </a:xfrm>
          <a:prstGeom prst="rect">
            <a:avLst/>
          </a:prstGeom>
          <a:noFill/>
        </p:spPr>
        <p:txBody>
          <a:bodyPr wrap="square" rtlCol="0">
            <a:spAutoFit/>
          </a:bodyPr>
          <a:lstStyle/>
          <a:p>
            <a:pPr algn="r"/>
            <a:r>
              <a:rPr lang="es-EC" sz="1400" dirty="0" smtClean="0"/>
              <a:t>+ 4 objetivos 20 resultados, relacionados a comunicación, educación,</a:t>
            </a:r>
            <a:r>
              <a:rPr lang="es-EC" sz="1400" b="1" u="sng" dirty="0" smtClean="0"/>
              <a:t> </a:t>
            </a:r>
            <a:r>
              <a:rPr lang="es-EC" sz="1400" dirty="0" smtClean="0"/>
              <a:t>investigación, fortalecimiento de capacidades, participación y conocimiento de actores de la RB</a:t>
            </a:r>
            <a:endParaRPr lang="es-EC" sz="1400" dirty="0"/>
          </a:p>
        </p:txBody>
      </p:sp>
      <p:sp>
        <p:nvSpPr>
          <p:cNvPr id="10" name="9 Cerrar llave"/>
          <p:cNvSpPr/>
          <p:nvPr/>
        </p:nvSpPr>
        <p:spPr>
          <a:xfrm>
            <a:off x="2598347" y="4725909"/>
            <a:ext cx="280656" cy="17543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4209013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48821358"/>
              </p:ext>
            </p:extLst>
          </p:nvPr>
        </p:nvGraphicFramePr>
        <p:xfrm>
          <a:off x="715223" y="1611515"/>
          <a:ext cx="4789283" cy="4647873"/>
        </p:xfrm>
        <a:graphic>
          <a:graphicData uri="http://schemas.openxmlformats.org/drawingml/2006/table">
            <a:tbl>
              <a:tblPr>
                <a:tableStyleId>{8EC20E35-A176-4012-BC5E-935CFFF8708E}</a:tableStyleId>
              </a:tblPr>
              <a:tblGrid>
                <a:gridCol w="2124440"/>
                <a:gridCol w="2664843"/>
              </a:tblGrid>
              <a:tr h="192655">
                <a:tc>
                  <a:txBody>
                    <a:bodyPr/>
                    <a:lstStyle/>
                    <a:p>
                      <a:pPr algn="ctr" fontAlgn="ctr"/>
                      <a:r>
                        <a:rPr lang="es-EC" sz="1600" u="none" strike="noStrike" dirty="0" smtClean="0">
                          <a:effectLst/>
                        </a:rPr>
                        <a:t>Objetivo</a:t>
                      </a:r>
                      <a:endParaRPr lang="es-EC" sz="1600" b="1" i="0" u="none" strike="noStrike" dirty="0">
                        <a:solidFill>
                          <a:srgbClr val="000000"/>
                        </a:solidFill>
                        <a:effectLst/>
                        <a:latin typeface="Calibri"/>
                      </a:endParaRPr>
                    </a:p>
                  </a:txBody>
                  <a:tcPr marL="5786" marR="5786" marT="5786" marB="0" anchor="ctr"/>
                </a:tc>
                <a:tc>
                  <a:txBody>
                    <a:bodyPr/>
                    <a:lstStyle/>
                    <a:p>
                      <a:pPr algn="ctr" fontAlgn="ctr"/>
                      <a:r>
                        <a:rPr lang="es-EC" sz="1600" u="none" strike="noStrike" dirty="0">
                          <a:effectLst/>
                        </a:rPr>
                        <a:t>Resultados</a:t>
                      </a:r>
                      <a:endParaRPr lang="es-EC" sz="1600" b="1" i="0" u="none" strike="noStrike" dirty="0">
                        <a:solidFill>
                          <a:srgbClr val="000000"/>
                        </a:solidFill>
                        <a:effectLst/>
                        <a:latin typeface="Calibri"/>
                      </a:endParaRPr>
                    </a:p>
                  </a:txBody>
                  <a:tcPr marL="5786" marR="5786" marT="5786" marB="0" anchor="ctr"/>
                </a:tc>
              </a:tr>
              <a:tr h="422957">
                <a:tc rowSpan="6">
                  <a:txBody>
                    <a:bodyPr/>
                    <a:lstStyle/>
                    <a:p>
                      <a:pPr algn="l" fontAlgn="t"/>
                      <a:r>
                        <a:rPr lang="es-EC" sz="1050" u="none" strike="noStrike" dirty="0">
                          <a:effectLst/>
                        </a:rPr>
                        <a:t>1.1 Conservar y restaurar el paisaje y la funcionalidad de los ecosistemas terrestres, en especial de los bosques nativos, de la Reserva de Biosfera del Chocó Andino de Pichincha.</a:t>
                      </a:r>
                      <a:endParaRPr lang="es-EC" sz="1050" b="0" i="0" u="none" strike="noStrike" dirty="0">
                        <a:solidFill>
                          <a:srgbClr val="000000"/>
                        </a:solidFill>
                        <a:effectLst/>
                        <a:latin typeface="Calibri"/>
                      </a:endParaRPr>
                    </a:p>
                  </a:txBody>
                  <a:tcPr marL="5786" marR="5786" marT="5786" marB="0"/>
                </a:tc>
                <a:tc>
                  <a:txBody>
                    <a:bodyPr/>
                    <a:lstStyle/>
                    <a:p>
                      <a:pPr algn="l" fontAlgn="t"/>
                      <a:r>
                        <a:rPr lang="es-EC" sz="1050" u="none" strike="noStrike" dirty="0">
                          <a:effectLst/>
                        </a:rPr>
                        <a:t>1. Se controla la habilitación sobre tierras para actividades agropecuarias e infraestructura</a:t>
                      </a:r>
                      <a:endParaRPr lang="es-EC" sz="1050" b="0" i="0" u="none" strike="noStrike" dirty="0">
                        <a:solidFill>
                          <a:srgbClr val="000000"/>
                        </a:solidFill>
                        <a:effectLst/>
                        <a:latin typeface="Calibri"/>
                      </a:endParaRPr>
                    </a:p>
                  </a:txBody>
                  <a:tcPr marL="5786" marR="5786" marT="5786" marB="0"/>
                </a:tc>
              </a:tr>
              <a:tr h="686560">
                <a:tc vMerge="1">
                  <a:txBody>
                    <a:bodyPr/>
                    <a:lstStyle/>
                    <a:p>
                      <a:endParaRPr lang="es-EC"/>
                    </a:p>
                  </a:txBody>
                  <a:tcPr/>
                </a:tc>
                <a:tc>
                  <a:txBody>
                    <a:bodyPr/>
                    <a:lstStyle/>
                    <a:p>
                      <a:pPr algn="l" fontAlgn="t"/>
                      <a:r>
                        <a:rPr lang="es-EC" sz="1050" u="none" strike="noStrike" dirty="0">
                          <a:effectLst/>
                        </a:rPr>
                        <a:t>2. Se incrementan los incentivos a la conservación, regeneración y restauración del paisaje y su biodiversidad en la RB</a:t>
                      </a:r>
                      <a:endParaRPr lang="es-EC" sz="1050" b="0" i="0" u="none" strike="noStrike" dirty="0">
                        <a:solidFill>
                          <a:srgbClr val="000000"/>
                        </a:solidFill>
                        <a:effectLst/>
                        <a:latin typeface="Calibri"/>
                      </a:endParaRPr>
                    </a:p>
                  </a:txBody>
                  <a:tcPr marL="5786" marR="5786" marT="5786" marB="0"/>
                </a:tc>
              </a:tr>
              <a:tr h="561800">
                <a:tc vMerge="1">
                  <a:txBody>
                    <a:bodyPr/>
                    <a:lstStyle/>
                    <a:p>
                      <a:endParaRPr lang="es-EC"/>
                    </a:p>
                  </a:txBody>
                  <a:tcPr/>
                </a:tc>
                <a:tc>
                  <a:txBody>
                    <a:bodyPr/>
                    <a:lstStyle/>
                    <a:p>
                      <a:pPr algn="l" fontAlgn="t"/>
                      <a:r>
                        <a:rPr lang="es-EC" sz="1050" u="none" strike="noStrike">
                          <a:effectLst/>
                        </a:rPr>
                        <a:t>3. Se disminuyen los efectos negativos de la fragmentación y aumenta la disponibilidad de hábitats</a:t>
                      </a:r>
                      <a:endParaRPr lang="es-EC" sz="1050" b="0" i="0" u="none" strike="noStrike">
                        <a:solidFill>
                          <a:srgbClr val="000000"/>
                        </a:solidFill>
                        <a:effectLst/>
                        <a:latin typeface="Calibri"/>
                      </a:endParaRPr>
                    </a:p>
                  </a:txBody>
                  <a:tcPr marL="5786" marR="5786" marT="5786" marB="0"/>
                </a:tc>
              </a:tr>
              <a:tr h="700644">
                <a:tc vMerge="1">
                  <a:txBody>
                    <a:bodyPr/>
                    <a:lstStyle/>
                    <a:p>
                      <a:endParaRPr lang="es-EC"/>
                    </a:p>
                  </a:txBody>
                  <a:tcPr/>
                </a:tc>
                <a:tc>
                  <a:txBody>
                    <a:bodyPr/>
                    <a:lstStyle/>
                    <a:p>
                      <a:pPr algn="l" fontAlgn="t"/>
                      <a:r>
                        <a:rPr lang="es-EC" sz="1050" u="none" strike="noStrike" dirty="0">
                          <a:effectLst/>
                        </a:rPr>
                        <a:t>4. Se gestiona la extinción y/o reversión de las concesiones de minería metálica existentes promoviendo su reemplazo por actividades sostenibles.</a:t>
                      </a:r>
                      <a:endParaRPr lang="es-EC" sz="1050" b="0" i="0" u="none" strike="noStrike" dirty="0">
                        <a:solidFill>
                          <a:srgbClr val="000000"/>
                        </a:solidFill>
                        <a:effectLst/>
                        <a:latin typeface="Calibri"/>
                      </a:endParaRPr>
                    </a:p>
                  </a:txBody>
                  <a:tcPr marL="5786" marR="5786" marT="5786" marB="0"/>
                </a:tc>
              </a:tr>
              <a:tr h="517694">
                <a:tc vMerge="1">
                  <a:txBody>
                    <a:bodyPr/>
                    <a:lstStyle/>
                    <a:p>
                      <a:endParaRPr lang="es-EC"/>
                    </a:p>
                  </a:txBody>
                  <a:tcPr/>
                </a:tc>
                <a:tc>
                  <a:txBody>
                    <a:bodyPr/>
                    <a:lstStyle/>
                    <a:p>
                      <a:pPr algn="l" fontAlgn="t"/>
                      <a:r>
                        <a:rPr lang="es-EC" sz="1050" u="none" strike="noStrike">
                          <a:effectLst/>
                        </a:rPr>
                        <a:t>5. Se controlan las actividades mineras que producen deforestación y contaminación.</a:t>
                      </a:r>
                      <a:endParaRPr lang="es-EC" sz="1050" b="0" i="0" u="none" strike="noStrike">
                        <a:solidFill>
                          <a:srgbClr val="000000"/>
                        </a:solidFill>
                        <a:effectLst/>
                        <a:latin typeface="Calibri"/>
                      </a:endParaRPr>
                    </a:p>
                  </a:txBody>
                  <a:tcPr marL="5786" marR="5786" marT="5786" marB="0"/>
                </a:tc>
              </a:tr>
              <a:tr h="502864">
                <a:tc vMerge="1">
                  <a:txBody>
                    <a:bodyPr/>
                    <a:lstStyle/>
                    <a:p>
                      <a:endParaRPr lang="es-EC"/>
                    </a:p>
                  </a:txBody>
                  <a:tcPr/>
                </a:tc>
                <a:tc>
                  <a:txBody>
                    <a:bodyPr/>
                    <a:lstStyle/>
                    <a:p>
                      <a:pPr algn="l" fontAlgn="t"/>
                      <a:r>
                        <a:rPr lang="es-EC" sz="1050" u="none" strike="noStrike" dirty="0">
                          <a:effectLst/>
                        </a:rPr>
                        <a:t>6. Se eliminan los asentamientos humanos ilegales y tráfico de tierras</a:t>
                      </a:r>
                      <a:endParaRPr lang="es-EC" sz="1050" b="0" i="0" u="none" strike="noStrike" dirty="0">
                        <a:solidFill>
                          <a:srgbClr val="000000"/>
                        </a:solidFill>
                        <a:effectLst/>
                        <a:latin typeface="Calibri"/>
                      </a:endParaRPr>
                    </a:p>
                  </a:txBody>
                  <a:tcPr marL="5786" marR="5786" marT="5786" marB="0"/>
                </a:tc>
              </a:tr>
              <a:tr h="502864">
                <a:tc rowSpan="2">
                  <a:txBody>
                    <a:bodyPr/>
                    <a:lstStyle/>
                    <a:p>
                      <a:pPr algn="l" fontAlgn="t"/>
                      <a:r>
                        <a:rPr lang="es-EC" sz="1050" u="none" strike="noStrike" dirty="0">
                          <a:effectLst/>
                        </a:rPr>
                        <a:t>1.2 Conservar y manejar la fauna y flora silvestre, con énfasis en las especies vulnerables y en peligro de extinción, en la RB del Chocó Andino de Pichincha</a:t>
                      </a:r>
                      <a:endParaRPr lang="es-EC" sz="1050" b="0" i="0" u="none" strike="noStrike" dirty="0">
                        <a:solidFill>
                          <a:srgbClr val="000000"/>
                        </a:solidFill>
                        <a:effectLst/>
                        <a:latin typeface="Calibri"/>
                      </a:endParaRPr>
                    </a:p>
                  </a:txBody>
                  <a:tcPr marL="6339" marR="6339" marT="6339" marB="0"/>
                </a:tc>
                <a:tc>
                  <a:txBody>
                    <a:bodyPr/>
                    <a:lstStyle/>
                    <a:p>
                      <a:pPr algn="l" fontAlgn="t"/>
                      <a:r>
                        <a:rPr lang="es-EC" sz="1050" u="none" strike="noStrike" dirty="0">
                          <a:effectLst/>
                        </a:rPr>
                        <a:t>1. Se disminuye la cacería y el tráfico y comercio ilegal de vida silvestre</a:t>
                      </a:r>
                      <a:endParaRPr lang="es-EC" sz="1050" b="0" i="0" u="none" strike="noStrike" dirty="0">
                        <a:solidFill>
                          <a:srgbClr val="000000"/>
                        </a:solidFill>
                        <a:effectLst/>
                        <a:latin typeface="Calibri"/>
                      </a:endParaRPr>
                    </a:p>
                  </a:txBody>
                  <a:tcPr marL="6339" marR="6339" marT="6339" marB="0"/>
                </a:tc>
              </a:tr>
              <a:tr h="502864">
                <a:tc vMerge="1">
                  <a:txBody>
                    <a:bodyPr/>
                    <a:lstStyle/>
                    <a:p>
                      <a:endParaRPr lang="es-EC"/>
                    </a:p>
                  </a:txBody>
                  <a:tcPr/>
                </a:tc>
                <a:tc>
                  <a:txBody>
                    <a:bodyPr/>
                    <a:lstStyle/>
                    <a:p>
                      <a:pPr algn="l" fontAlgn="t"/>
                      <a:r>
                        <a:rPr lang="es-EC" sz="1050" u="none" strike="noStrike" dirty="0">
                          <a:effectLst/>
                        </a:rPr>
                        <a:t>2. Se disminuyen los conflictos gente fauna y atropellamiento de fauna silvestre en las vías </a:t>
                      </a:r>
                      <a:r>
                        <a:rPr lang="es-EC" sz="1050" u="none" strike="noStrike" dirty="0" err="1">
                          <a:effectLst/>
                        </a:rPr>
                        <a:t>carrozables</a:t>
                      </a:r>
                      <a:r>
                        <a:rPr lang="es-EC" sz="1050" u="none" strike="noStrike" dirty="0">
                          <a:effectLst/>
                        </a:rPr>
                        <a:t>.</a:t>
                      </a:r>
                      <a:endParaRPr lang="es-EC" sz="1050" b="0" i="0" u="none" strike="noStrike" dirty="0">
                        <a:solidFill>
                          <a:srgbClr val="000000"/>
                        </a:solidFill>
                        <a:effectLst/>
                        <a:latin typeface="Calibri"/>
                      </a:endParaRPr>
                    </a:p>
                  </a:txBody>
                  <a:tcPr marL="6339" marR="6339" marT="6339" marB="0"/>
                </a:tc>
              </a:tr>
            </a:tbl>
          </a:graphicData>
        </a:graphic>
      </p:graphicFrame>
      <p:sp>
        <p:nvSpPr>
          <p:cNvPr id="3" name="2 Título"/>
          <p:cNvSpPr>
            <a:spLocks noGrp="1"/>
          </p:cNvSpPr>
          <p:nvPr>
            <p:ph type="title"/>
          </p:nvPr>
        </p:nvSpPr>
        <p:spPr>
          <a:xfrm>
            <a:off x="838200" y="482821"/>
            <a:ext cx="10515600" cy="829932"/>
          </a:xfrm>
        </p:spPr>
        <p:txBody>
          <a:bodyPr>
            <a:normAutofit/>
          </a:bodyPr>
          <a:lstStyle/>
          <a:p>
            <a:pPr algn="ctr"/>
            <a:r>
              <a:rPr lang="es-EC" sz="4000" dirty="0" smtClean="0"/>
              <a:t>Objetivos y Resultados Eje 1</a:t>
            </a:r>
            <a:endParaRPr lang="es-EC" sz="4000" dirty="0"/>
          </a:p>
        </p:txBody>
      </p:sp>
      <p:graphicFrame>
        <p:nvGraphicFramePr>
          <p:cNvPr id="4" name="3 Tabla"/>
          <p:cNvGraphicFramePr>
            <a:graphicFrameLocks noGrp="1"/>
          </p:cNvGraphicFramePr>
          <p:nvPr>
            <p:extLst>
              <p:ext uri="{D42A27DB-BD31-4B8C-83A1-F6EECF244321}">
                <p14:modId xmlns:p14="http://schemas.microsoft.com/office/powerpoint/2010/main" val="1494418422"/>
              </p:ext>
            </p:extLst>
          </p:nvPr>
        </p:nvGraphicFramePr>
        <p:xfrm>
          <a:off x="6092982" y="1629623"/>
          <a:ext cx="5097101" cy="4762124"/>
        </p:xfrm>
        <a:graphic>
          <a:graphicData uri="http://schemas.openxmlformats.org/drawingml/2006/table">
            <a:tbl>
              <a:tblPr>
                <a:tableStyleId>{8EC20E35-A176-4012-BC5E-935CFFF8708E}</a:tableStyleId>
              </a:tblPr>
              <a:tblGrid>
                <a:gridCol w="1879219"/>
                <a:gridCol w="3217882"/>
              </a:tblGrid>
              <a:tr h="252173">
                <a:tc>
                  <a:txBody>
                    <a:bodyPr/>
                    <a:lstStyle/>
                    <a:p>
                      <a:pPr algn="ctr" fontAlgn="ctr"/>
                      <a:r>
                        <a:rPr lang="es-EC" sz="1600" u="none" strike="noStrike" dirty="0" smtClean="0">
                          <a:effectLst/>
                        </a:rPr>
                        <a:t>Objetivo</a:t>
                      </a:r>
                      <a:endParaRPr lang="es-EC" sz="1600" b="1" i="0" u="none" strike="noStrike" dirty="0">
                        <a:solidFill>
                          <a:srgbClr val="000000"/>
                        </a:solidFill>
                        <a:effectLst/>
                        <a:latin typeface="Calibri"/>
                      </a:endParaRPr>
                    </a:p>
                  </a:txBody>
                  <a:tcPr marL="5786" marR="5786" marT="5786" marB="0" anchor="ctr"/>
                </a:tc>
                <a:tc>
                  <a:txBody>
                    <a:bodyPr/>
                    <a:lstStyle/>
                    <a:p>
                      <a:pPr algn="ctr" fontAlgn="ctr"/>
                      <a:r>
                        <a:rPr lang="es-EC" sz="1600" u="none" strike="noStrike" dirty="0">
                          <a:effectLst/>
                        </a:rPr>
                        <a:t>Resultados</a:t>
                      </a:r>
                      <a:endParaRPr lang="es-EC" sz="1600" b="1" i="0" u="none" strike="noStrike" dirty="0">
                        <a:solidFill>
                          <a:srgbClr val="000000"/>
                        </a:solidFill>
                        <a:effectLst/>
                        <a:latin typeface="Calibri"/>
                      </a:endParaRPr>
                    </a:p>
                  </a:txBody>
                  <a:tcPr marL="5786" marR="5786" marT="5786" marB="0" anchor="ctr"/>
                </a:tc>
              </a:tr>
              <a:tr h="971927">
                <a:tc rowSpan="3">
                  <a:txBody>
                    <a:bodyPr/>
                    <a:lstStyle/>
                    <a:p>
                      <a:pPr algn="l" fontAlgn="t"/>
                      <a:r>
                        <a:rPr lang="es-EC" sz="1050" u="none" strike="noStrike" dirty="0">
                          <a:effectLst/>
                        </a:rPr>
                        <a:t>1.3 Mantener las condiciones naturales, la cantidad y calidad de agua de los ecosistemas hídricos y áreas de recarga hídrica de acuerdo a los diferentes usos en la RB del Chocó Andino de Pichincha.</a:t>
                      </a:r>
                      <a:endParaRPr lang="es-EC" sz="1050" b="0" i="0" u="none" strike="noStrike" dirty="0">
                        <a:solidFill>
                          <a:srgbClr val="000000"/>
                        </a:solidFill>
                        <a:effectLst/>
                        <a:latin typeface="Calibri"/>
                      </a:endParaRPr>
                    </a:p>
                  </a:txBody>
                  <a:tcPr marL="6339" marR="6339" marT="6339" marB="0"/>
                </a:tc>
                <a:tc>
                  <a:txBody>
                    <a:bodyPr/>
                    <a:lstStyle/>
                    <a:p>
                      <a:pPr algn="l" fontAlgn="t"/>
                      <a:r>
                        <a:rPr lang="es-EC" sz="1050" u="none" strike="noStrike">
                          <a:effectLst/>
                        </a:rPr>
                        <a:t>1. Se disminuye la contaminación de descargas líquidas, residuos sólidos, químicos, aguas residuales, emisiones a la atmósfera y ruido de las actividades productivas y de servicios en la RB.</a:t>
                      </a:r>
                      <a:endParaRPr lang="es-EC" sz="1050" b="0" i="0" u="none" strike="noStrike">
                        <a:solidFill>
                          <a:srgbClr val="000000"/>
                        </a:solidFill>
                        <a:effectLst/>
                        <a:latin typeface="Calibri"/>
                      </a:endParaRPr>
                    </a:p>
                  </a:txBody>
                  <a:tcPr marL="6339" marR="6339" marT="6339" marB="0"/>
                </a:tc>
              </a:tr>
              <a:tr h="751727">
                <a:tc vMerge="1">
                  <a:txBody>
                    <a:bodyPr/>
                    <a:lstStyle/>
                    <a:p>
                      <a:endParaRPr lang="es-EC"/>
                    </a:p>
                  </a:txBody>
                  <a:tcPr/>
                </a:tc>
                <a:tc>
                  <a:txBody>
                    <a:bodyPr/>
                    <a:lstStyle/>
                    <a:p>
                      <a:pPr algn="l" fontAlgn="t"/>
                      <a:r>
                        <a:rPr lang="es-EC" sz="1050" u="none" strike="noStrike">
                          <a:effectLst/>
                        </a:rPr>
                        <a:t>2. Se controla y monitorea la construcción de infraestructura que afecta el ecosistema hídrico de la RB (carreteras, embalses, hidroeléctricas)</a:t>
                      </a:r>
                      <a:endParaRPr lang="es-EC" sz="1050" b="0" i="0" u="none" strike="noStrike">
                        <a:solidFill>
                          <a:srgbClr val="000000"/>
                        </a:solidFill>
                        <a:effectLst/>
                        <a:latin typeface="Calibri"/>
                      </a:endParaRPr>
                    </a:p>
                  </a:txBody>
                  <a:tcPr marL="6339" marR="6339" marT="6339" marB="0"/>
                </a:tc>
              </a:tr>
              <a:tr h="1094384">
                <a:tc vMerge="1">
                  <a:txBody>
                    <a:bodyPr/>
                    <a:lstStyle/>
                    <a:p>
                      <a:endParaRPr lang="es-EC"/>
                    </a:p>
                  </a:txBody>
                  <a:tcPr/>
                </a:tc>
                <a:tc>
                  <a:txBody>
                    <a:bodyPr/>
                    <a:lstStyle/>
                    <a:p>
                      <a:pPr algn="l" fontAlgn="t"/>
                      <a:r>
                        <a:rPr lang="es-EC" sz="1050" u="none" strike="noStrike" dirty="0">
                          <a:effectLst/>
                        </a:rPr>
                        <a:t>3. Al menos se mantienen los caudales de los ecosistemas hídricos para los diferentes usos mediante estrategias de protección y conservación del ecosistema bosques y zonas </a:t>
                      </a:r>
                      <a:r>
                        <a:rPr lang="es-EC" sz="1050" u="none" strike="noStrike" dirty="0" err="1">
                          <a:effectLst/>
                        </a:rPr>
                        <a:t>riparias</a:t>
                      </a:r>
                      <a:r>
                        <a:rPr lang="es-EC" sz="1050" u="none" strike="noStrike" dirty="0">
                          <a:effectLst/>
                        </a:rPr>
                        <a:t> y que se están perdiendo debido a diferentes factores.</a:t>
                      </a:r>
                      <a:endParaRPr lang="es-EC" sz="1050" b="0" i="0" u="none" strike="noStrike" dirty="0">
                        <a:solidFill>
                          <a:srgbClr val="000000"/>
                        </a:solidFill>
                        <a:effectLst/>
                        <a:latin typeface="Calibri"/>
                      </a:endParaRPr>
                    </a:p>
                  </a:txBody>
                  <a:tcPr marL="6339" marR="6339" marT="6339" marB="0"/>
                </a:tc>
              </a:tr>
              <a:tr h="487802">
                <a:tc rowSpan="3">
                  <a:txBody>
                    <a:bodyPr/>
                    <a:lstStyle/>
                    <a:p>
                      <a:pPr algn="l" fontAlgn="t"/>
                      <a:r>
                        <a:rPr lang="es-EC" sz="1050" u="none" strike="noStrike" dirty="0" smtClean="0">
                          <a:effectLst/>
                        </a:rPr>
                        <a:t>1.4 Identificar, valorar y conservar las características del patrimonio cultural arqueológico e inmaterial presentes en la RB del Chocó Andino de Pichincha.</a:t>
                      </a:r>
                      <a:endParaRPr lang="es-EC" sz="1050" b="0" i="0" u="none" strike="noStrike" dirty="0">
                        <a:solidFill>
                          <a:srgbClr val="000000"/>
                        </a:solidFill>
                        <a:effectLst/>
                        <a:latin typeface="Calibri"/>
                      </a:endParaRPr>
                    </a:p>
                  </a:txBody>
                  <a:tcPr marL="6339" marR="6339" marT="6339" marB="0"/>
                </a:tc>
                <a:tc>
                  <a:txBody>
                    <a:bodyPr/>
                    <a:lstStyle/>
                    <a:p>
                      <a:pPr algn="l" fontAlgn="t"/>
                      <a:r>
                        <a:rPr lang="es-EC" sz="1050" u="none" strike="noStrike" dirty="0" smtClean="0">
                          <a:effectLst/>
                        </a:rPr>
                        <a:t>1. Se reduce el riesgo de pérdida de bienes arqueológicos por causas antrópicas.</a:t>
                      </a:r>
                      <a:endParaRPr lang="es-EC" sz="1050" b="0" i="0" u="none" strike="noStrike" dirty="0">
                        <a:solidFill>
                          <a:srgbClr val="000000"/>
                        </a:solidFill>
                        <a:effectLst/>
                        <a:latin typeface="Calibri"/>
                      </a:endParaRPr>
                    </a:p>
                  </a:txBody>
                  <a:tcPr marL="6339" marR="6339" marT="6339" marB="0"/>
                </a:tc>
              </a:tr>
              <a:tr h="588475">
                <a:tc vMerge="1">
                  <a:txBody>
                    <a:bodyPr/>
                    <a:lstStyle/>
                    <a:p>
                      <a:pPr algn="l" fontAlgn="t"/>
                      <a:endParaRPr lang="es-EC" sz="1050" b="0" i="0" u="none" strike="noStrike" dirty="0">
                        <a:solidFill>
                          <a:srgbClr val="000000"/>
                        </a:solidFill>
                        <a:effectLst/>
                        <a:latin typeface="Calibri"/>
                      </a:endParaRPr>
                    </a:p>
                  </a:txBody>
                  <a:tcPr marL="6339" marR="6339" marT="6339" marB="0"/>
                </a:tc>
                <a:tc>
                  <a:txBody>
                    <a:bodyPr/>
                    <a:lstStyle/>
                    <a:p>
                      <a:pPr algn="l" fontAlgn="t"/>
                      <a:r>
                        <a:rPr lang="es-EC" sz="1050" u="none" strike="noStrike" dirty="0" smtClean="0">
                          <a:effectLst/>
                        </a:rPr>
                        <a:t>2. Se incrementa el registro del inventario, la investigación y el manejo de los restos arqueológicos existente en la RB, incorporando incentivos para los actores </a:t>
                      </a:r>
                      <a:endParaRPr lang="es-EC" sz="1050" b="0" i="0" u="none" strike="noStrike" dirty="0">
                        <a:solidFill>
                          <a:srgbClr val="000000"/>
                        </a:solidFill>
                        <a:effectLst/>
                        <a:latin typeface="Calibri"/>
                      </a:endParaRPr>
                    </a:p>
                  </a:txBody>
                  <a:tcPr marL="6339" marR="6339" marT="6339" marB="0"/>
                </a:tc>
              </a:tr>
              <a:tr h="615636">
                <a:tc vMerge="1">
                  <a:txBody>
                    <a:bodyPr/>
                    <a:lstStyle/>
                    <a:p>
                      <a:pPr algn="l" fontAlgn="t"/>
                      <a:endParaRPr lang="es-EC" sz="1050" b="0" i="0" u="none" strike="noStrike" dirty="0">
                        <a:solidFill>
                          <a:srgbClr val="000000"/>
                        </a:solidFill>
                        <a:effectLst/>
                        <a:latin typeface="Calibri"/>
                      </a:endParaRPr>
                    </a:p>
                  </a:txBody>
                  <a:tcPr marL="6339" marR="6339" marT="6339" marB="0"/>
                </a:tc>
                <a:tc>
                  <a:txBody>
                    <a:bodyPr/>
                    <a:lstStyle/>
                    <a:p>
                      <a:pPr algn="l" fontAlgn="t"/>
                      <a:r>
                        <a:rPr lang="es-EC" sz="1050" u="none" strike="noStrike" dirty="0" smtClean="0">
                          <a:effectLst/>
                        </a:rPr>
                        <a:t>3. Se incrementa el registro e inventario de las expresiones del patrimonio cultural inmaterial, favoreciendo su manejo, gestión, conservación e investigación. </a:t>
                      </a:r>
                      <a:endParaRPr lang="es-EC" sz="1050" b="0" i="0" u="none" strike="noStrike" dirty="0">
                        <a:solidFill>
                          <a:srgbClr val="000000"/>
                        </a:solidFill>
                        <a:effectLst/>
                        <a:latin typeface="Calibri"/>
                      </a:endParaRPr>
                    </a:p>
                  </a:txBody>
                  <a:tcPr marL="6339" marR="6339" marT="6339" marB="0"/>
                </a:tc>
              </a:tr>
            </a:tbl>
          </a:graphicData>
        </a:graphic>
      </p:graphicFrame>
    </p:spTree>
    <p:extLst>
      <p:ext uri="{BB962C8B-B14F-4D97-AF65-F5344CB8AC3E}">
        <p14:creationId xmlns:p14="http://schemas.microsoft.com/office/powerpoint/2010/main" val="336879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992895"/>
          </a:xfrm>
        </p:spPr>
        <p:txBody>
          <a:bodyPr>
            <a:normAutofit/>
          </a:bodyPr>
          <a:lstStyle/>
          <a:p>
            <a:pPr algn="ctr"/>
            <a:r>
              <a:rPr lang="es-EC" sz="4000" dirty="0" smtClean="0"/>
              <a:t>Objetivos y Estrategias Eje 2</a:t>
            </a:r>
            <a:endParaRPr lang="es-EC" sz="4000" dirty="0"/>
          </a:p>
        </p:txBody>
      </p:sp>
      <p:graphicFrame>
        <p:nvGraphicFramePr>
          <p:cNvPr id="3" name="2 Tabla"/>
          <p:cNvGraphicFramePr>
            <a:graphicFrameLocks noGrp="1"/>
          </p:cNvGraphicFramePr>
          <p:nvPr>
            <p:extLst>
              <p:ext uri="{D42A27DB-BD31-4B8C-83A1-F6EECF244321}">
                <p14:modId xmlns:p14="http://schemas.microsoft.com/office/powerpoint/2010/main" val="3154304582"/>
              </p:ext>
            </p:extLst>
          </p:nvPr>
        </p:nvGraphicFramePr>
        <p:xfrm>
          <a:off x="506994" y="1290339"/>
          <a:ext cx="5305331" cy="5032765"/>
        </p:xfrm>
        <a:graphic>
          <a:graphicData uri="http://schemas.openxmlformats.org/drawingml/2006/table">
            <a:tbl>
              <a:tblPr>
                <a:tableStyleId>{8EC20E35-A176-4012-BC5E-935CFFF8708E}</a:tableStyleId>
              </a:tblPr>
              <a:tblGrid>
                <a:gridCol w="1412340"/>
                <a:gridCol w="3892991"/>
              </a:tblGrid>
              <a:tr h="112074">
                <a:tc>
                  <a:txBody>
                    <a:bodyPr/>
                    <a:lstStyle/>
                    <a:p>
                      <a:pPr algn="ctr" fontAlgn="ctr"/>
                      <a:r>
                        <a:rPr lang="es-EC" sz="1400" u="none" strike="noStrike" dirty="0">
                          <a:effectLst/>
                        </a:rPr>
                        <a:t>Objetivos</a:t>
                      </a:r>
                      <a:endParaRPr lang="es-EC" sz="1400" b="1" i="0" u="none" strike="noStrike" dirty="0">
                        <a:solidFill>
                          <a:srgbClr val="000000"/>
                        </a:solidFill>
                        <a:effectLst/>
                        <a:latin typeface="Calibri"/>
                      </a:endParaRPr>
                    </a:p>
                  </a:txBody>
                  <a:tcPr marL="3761" marR="3761" marT="3761" marB="0" anchor="ctr"/>
                </a:tc>
                <a:tc>
                  <a:txBody>
                    <a:bodyPr/>
                    <a:lstStyle/>
                    <a:p>
                      <a:pPr algn="ctr" fontAlgn="ctr"/>
                      <a:r>
                        <a:rPr lang="es-EC" sz="1400" u="none" strike="noStrike" dirty="0">
                          <a:effectLst/>
                        </a:rPr>
                        <a:t>Resultados </a:t>
                      </a:r>
                      <a:endParaRPr lang="es-EC" sz="1400" b="1" i="0" u="none" strike="noStrike" dirty="0">
                        <a:solidFill>
                          <a:srgbClr val="000000"/>
                        </a:solidFill>
                        <a:effectLst/>
                        <a:latin typeface="Calibri"/>
                      </a:endParaRPr>
                    </a:p>
                  </a:txBody>
                  <a:tcPr marL="3761" marR="3761" marT="3761" marB="0" anchor="ctr"/>
                </a:tc>
              </a:tr>
              <a:tr h="1303521">
                <a:tc rowSpan="4">
                  <a:txBody>
                    <a:bodyPr/>
                    <a:lstStyle/>
                    <a:p>
                      <a:pPr algn="l" fontAlgn="t"/>
                      <a:r>
                        <a:rPr lang="es-EC" sz="1050" u="none" strike="noStrike" dirty="0">
                          <a:effectLst/>
                        </a:rPr>
                        <a:t>2.1 Fortalecer y fomentar sistemas productivos sostenibles e innovadores que aprovechen la biodiversidad, </a:t>
                      </a:r>
                      <a:r>
                        <a:rPr lang="es-EC" sz="1050" u="none" strike="noStrike" dirty="0" err="1">
                          <a:effectLst/>
                        </a:rPr>
                        <a:t>agrobiodiversidad</a:t>
                      </a:r>
                      <a:r>
                        <a:rPr lang="es-EC" sz="1050" u="none" strike="noStrike" dirty="0">
                          <a:effectLst/>
                        </a:rPr>
                        <a:t> y sean  consistentes con la conservación del patrimonio natural y el buen vivir de la RBCAP.</a:t>
                      </a:r>
                      <a:endParaRPr lang="es-EC" sz="1050" b="0" i="0" u="none" strike="noStrike" dirty="0">
                        <a:solidFill>
                          <a:srgbClr val="000000"/>
                        </a:solidFill>
                        <a:effectLst/>
                        <a:latin typeface="Calibri"/>
                      </a:endParaRPr>
                    </a:p>
                  </a:txBody>
                  <a:tcPr marL="3761" marR="3761" marT="3761" marB="0"/>
                </a:tc>
                <a:tc>
                  <a:txBody>
                    <a:bodyPr/>
                    <a:lstStyle/>
                    <a:p>
                      <a:pPr algn="l" fontAlgn="t"/>
                      <a:r>
                        <a:rPr lang="es-EC" sz="1050" u="none" strike="noStrike" dirty="0">
                          <a:effectLst/>
                        </a:rPr>
                        <a:t>1. Se han promovido y aplicado prácticas de manejo sostenible de la tierra (agroforestería análoga, agricultura regenerativa, agricultura sostenible, agricultura orgánica, agroecología,  producción diversificada, aprovechamiento de residuos de la agricultura bajo principios de la economía circular) consistentes con las funciones de la RB y con sistemas de resiliencia productiva y social para contrarrestar el cambio climático. La adopción de estas prácticas han sido aceleradas gracias a incentivos  recibidos por el productor por ejemplo: facilidades de crédito, asistencia técnica y acceso a mercados. </a:t>
                      </a:r>
                      <a:endParaRPr lang="es-EC" sz="1050" b="0" i="0" u="none" strike="noStrike" dirty="0">
                        <a:solidFill>
                          <a:srgbClr val="000000"/>
                        </a:solidFill>
                        <a:effectLst/>
                        <a:latin typeface="Calibri"/>
                      </a:endParaRPr>
                    </a:p>
                  </a:txBody>
                  <a:tcPr marL="3761" marR="3761" marT="3761" marB="0"/>
                </a:tc>
              </a:tr>
              <a:tr h="978581">
                <a:tc vMerge="1">
                  <a:txBody>
                    <a:bodyPr/>
                    <a:lstStyle/>
                    <a:p>
                      <a:endParaRPr lang="es-EC"/>
                    </a:p>
                  </a:txBody>
                  <a:tcPr/>
                </a:tc>
                <a:tc>
                  <a:txBody>
                    <a:bodyPr/>
                    <a:lstStyle/>
                    <a:p>
                      <a:pPr algn="l" fontAlgn="t"/>
                      <a:r>
                        <a:rPr lang="es-EC" sz="1050" u="none" strike="noStrike">
                          <a:effectLst/>
                        </a:rPr>
                        <a:t>2. Se han promovido y aplicado prácticas de ganadería sostenible consistentes con las funciones de la reserva de biosfera y con sistemas de resiliencia productiva y social para contrarrestar el cambio climático. La adopción de estas prácticas han sido aceleradas gracias a incentivos  recibidos por el productor por ejemplo: facilidades de crédito, paquetes tecnológicos consistentes con la ganadería sostenible y acceso a mercados. </a:t>
                      </a:r>
                      <a:endParaRPr lang="es-EC" sz="1050" b="0" i="0" u="none" strike="noStrike">
                        <a:solidFill>
                          <a:srgbClr val="000000"/>
                        </a:solidFill>
                        <a:effectLst/>
                        <a:latin typeface="Calibri"/>
                      </a:endParaRPr>
                    </a:p>
                  </a:txBody>
                  <a:tcPr marL="3761" marR="3761" marT="3761" marB="0"/>
                </a:tc>
              </a:tr>
              <a:tr h="816111">
                <a:tc vMerge="1">
                  <a:txBody>
                    <a:bodyPr/>
                    <a:lstStyle/>
                    <a:p>
                      <a:endParaRPr lang="es-EC"/>
                    </a:p>
                  </a:txBody>
                  <a:tcPr/>
                </a:tc>
                <a:tc>
                  <a:txBody>
                    <a:bodyPr/>
                    <a:lstStyle/>
                    <a:p>
                      <a:pPr algn="l" fontAlgn="t"/>
                      <a:r>
                        <a:rPr lang="es-EC" sz="1050" u="none" strike="noStrike">
                          <a:effectLst/>
                        </a:rPr>
                        <a:t>3. Se han desarrollado investigaciones, técnicas y prácticas productivas bajo los enfoques de bioeconomía que fomenten la conservación, la  investigación, el manejo sostenible, la restauración del paisaje, de la biodiversidad y agro-biodiversidad de la RBCAP. Los nuevos bio-emprendimientos reciben capacitación técnica y apoyo para acceder a crédito.</a:t>
                      </a:r>
                      <a:endParaRPr lang="es-EC" sz="1050" b="0" i="0" u="none" strike="noStrike">
                        <a:solidFill>
                          <a:srgbClr val="000000"/>
                        </a:solidFill>
                        <a:effectLst/>
                        <a:latin typeface="Calibri"/>
                      </a:endParaRPr>
                    </a:p>
                  </a:txBody>
                  <a:tcPr marL="3761" marR="3761" marT="3761" marB="0"/>
                </a:tc>
              </a:tr>
              <a:tr h="1141051">
                <a:tc vMerge="1">
                  <a:txBody>
                    <a:bodyPr/>
                    <a:lstStyle/>
                    <a:p>
                      <a:endParaRPr lang="es-EC"/>
                    </a:p>
                  </a:txBody>
                  <a:tcPr/>
                </a:tc>
                <a:tc>
                  <a:txBody>
                    <a:bodyPr/>
                    <a:lstStyle/>
                    <a:p>
                      <a:pPr algn="l" fontAlgn="t"/>
                      <a:r>
                        <a:rPr lang="es-EC" sz="1050" u="none" strike="noStrike" dirty="0">
                          <a:effectLst/>
                        </a:rPr>
                        <a:t>4. Se fortalecen cadenas de valor y circuitos de comercialización cortos que facilitan el acceso de los productores de la zona a mercados responsables. Los productores que participan de esta cadenas de valor aplican prácticas responsables  con el ambiente social y natural, sus productos son reconocidos a nivel nacional e internacional (marca RBCAP), y de esta forma se promueve activamente la equidad social y la conservación de la biodiversidad en la zona. </a:t>
                      </a:r>
                      <a:br>
                        <a:rPr lang="es-EC" sz="1050" u="none" strike="noStrike" dirty="0">
                          <a:effectLst/>
                        </a:rPr>
                      </a:br>
                      <a:endParaRPr lang="es-EC" sz="1050" b="0" i="0" u="none" strike="noStrike" dirty="0">
                        <a:solidFill>
                          <a:srgbClr val="000000"/>
                        </a:solidFill>
                        <a:effectLst/>
                        <a:latin typeface="Calibri"/>
                      </a:endParaRPr>
                    </a:p>
                  </a:txBody>
                  <a:tcPr marL="3761" marR="3761" marT="3761"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504142206"/>
              </p:ext>
            </p:extLst>
          </p:nvPr>
        </p:nvGraphicFramePr>
        <p:xfrm>
          <a:off x="6228784" y="1272232"/>
          <a:ext cx="5395865" cy="4708728"/>
        </p:xfrm>
        <a:graphic>
          <a:graphicData uri="http://schemas.openxmlformats.org/drawingml/2006/table">
            <a:tbl>
              <a:tblPr>
                <a:tableStyleId>{8EC20E35-A176-4012-BC5E-935CFFF8708E}</a:tableStyleId>
              </a:tblPr>
              <a:tblGrid>
                <a:gridCol w="1814945"/>
                <a:gridCol w="3580920"/>
              </a:tblGrid>
              <a:tr h="357391">
                <a:tc>
                  <a:txBody>
                    <a:bodyPr/>
                    <a:lstStyle/>
                    <a:p>
                      <a:pPr algn="ctr" fontAlgn="ctr"/>
                      <a:r>
                        <a:rPr lang="es-EC" sz="1400" u="none" strike="noStrike" dirty="0">
                          <a:effectLst/>
                        </a:rPr>
                        <a:t>Objetivos</a:t>
                      </a:r>
                      <a:endParaRPr lang="es-EC" sz="1400" b="1" i="0" u="none" strike="noStrike" dirty="0">
                        <a:solidFill>
                          <a:srgbClr val="000000"/>
                        </a:solidFill>
                        <a:effectLst/>
                        <a:latin typeface="Calibri"/>
                      </a:endParaRPr>
                    </a:p>
                  </a:txBody>
                  <a:tcPr marL="3761" marR="3761" marT="3761" marB="0" anchor="ctr"/>
                </a:tc>
                <a:tc>
                  <a:txBody>
                    <a:bodyPr/>
                    <a:lstStyle/>
                    <a:p>
                      <a:pPr algn="ctr" fontAlgn="ctr"/>
                      <a:r>
                        <a:rPr lang="es-EC" sz="1400" u="none" strike="noStrike" dirty="0">
                          <a:effectLst/>
                        </a:rPr>
                        <a:t>Resultados </a:t>
                      </a:r>
                      <a:endParaRPr lang="es-EC" sz="1400" b="1" i="0" u="none" strike="noStrike" dirty="0">
                        <a:solidFill>
                          <a:srgbClr val="000000"/>
                        </a:solidFill>
                        <a:effectLst/>
                        <a:latin typeface="Calibri"/>
                      </a:endParaRPr>
                    </a:p>
                  </a:txBody>
                  <a:tcPr marL="3761" marR="3761" marT="3761" marB="0" anchor="ctr"/>
                </a:tc>
              </a:tr>
              <a:tr h="559707">
                <a:tc rowSpan="2">
                  <a:txBody>
                    <a:bodyPr/>
                    <a:lstStyle/>
                    <a:p>
                      <a:pPr algn="l" fontAlgn="t"/>
                      <a:r>
                        <a:rPr lang="es-EC" sz="1050" u="none" strike="noStrike" dirty="0">
                          <a:effectLst/>
                        </a:rPr>
                        <a:t>2.2 Fomentar y fortalecer medios de vida sostenibles y </a:t>
                      </a:r>
                      <a:r>
                        <a:rPr lang="es-EC" sz="1050" u="none" strike="noStrike" dirty="0" err="1">
                          <a:effectLst/>
                        </a:rPr>
                        <a:t>resilientes</a:t>
                      </a:r>
                      <a:r>
                        <a:rPr lang="es-EC" sz="1050" u="none" strike="noStrike" dirty="0">
                          <a:effectLst/>
                        </a:rPr>
                        <a:t> dentro de los límites naturales que establecen los ecosistemas de la RBCAP</a:t>
                      </a:r>
                      <a:endParaRPr lang="es-EC" sz="1050" b="0" i="0" u="none" strike="noStrike" dirty="0">
                        <a:solidFill>
                          <a:srgbClr val="000000"/>
                        </a:solidFill>
                        <a:effectLst/>
                        <a:latin typeface="Calibri"/>
                      </a:endParaRPr>
                    </a:p>
                  </a:txBody>
                  <a:tcPr marL="5135" marR="5135" marT="5135" marB="0"/>
                </a:tc>
                <a:tc>
                  <a:txBody>
                    <a:bodyPr/>
                    <a:lstStyle/>
                    <a:p>
                      <a:pPr algn="l" fontAlgn="t"/>
                      <a:r>
                        <a:rPr lang="es-EC" sz="1050" u="none" strike="noStrike" dirty="0">
                          <a:effectLst/>
                        </a:rPr>
                        <a:t>1. Se incentiva la implementación y fortalecimiento de sistemas alimentarios locales sostenibles bajo prácticas de producción y consumo saludables y sostenibles.</a:t>
                      </a:r>
                      <a:endParaRPr lang="es-EC" sz="1050" b="0" i="0" u="none" strike="noStrike" dirty="0">
                        <a:solidFill>
                          <a:srgbClr val="000000"/>
                        </a:solidFill>
                        <a:effectLst/>
                        <a:latin typeface="Calibri"/>
                      </a:endParaRPr>
                    </a:p>
                  </a:txBody>
                  <a:tcPr marL="5135" marR="5135" marT="5135" marB="0"/>
                </a:tc>
              </a:tr>
              <a:tr h="1114279">
                <a:tc vMerge="1">
                  <a:txBody>
                    <a:bodyPr/>
                    <a:lstStyle/>
                    <a:p>
                      <a:endParaRPr lang="es-EC"/>
                    </a:p>
                  </a:txBody>
                  <a:tcPr/>
                </a:tc>
                <a:tc>
                  <a:txBody>
                    <a:bodyPr/>
                    <a:lstStyle/>
                    <a:p>
                      <a:pPr algn="l" fontAlgn="t"/>
                      <a:r>
                        <a:rPr lang="es-EC" sz="1050" u="none" strike="noStrike">
                          <a:effectLst/>
                        </a:rPr>
                        <a:t>2. Se promueve y apoya el desarrollo de cadenas de abastecimiento, consumo local sostenible al interior de la RB. Las familias de la RB, fortalecen sus medios de vida, seguridad alimentaria, con ciclos cortos de abastecimiento de productos agropecuarios intercambiando, comercializado excedentes, transformando y añadiendo valor agregado a su producción.</a:t>
                      </a:r>
                      <a:endParaRPr lang="es-EC" sz="1050" b="0" i="0" u="none" strike="noStrike">
                        <a:solidFill>
                          <a:srgbClr val="000000"/>
                        </a:solidFill>
                        <a:effectLst/>
                        <a:latin typeface="Calibri"/>
                      </a:endParaRPr>
                    </a:p>
                  </a:txBody>
                  <a:tcPr marL="5135" marR="5135" marT="5135" marB="0"/>
                </a:tc>
              </a:tr>
              <a:tr h="892450">
                <a:tc rowSpan="3">
                  <a:txBody>
                    <a:bodyPr/>
                    <a:lstStyle/>
                    <a:p>
                      <a:pPr algn="l" fontAlgn="t"/>
                      <a:r>
                        <a:rPr lang="es-EC" sz="1050" u="none" strike="noStrike" dirty="0">
                          <a:effectLst/>
                        </a:rPr>
                        <a:t>2.3 Promover, fortalecer y gestionar sosteniblemente el turismo en la RB, bajo una marca que identifique al Chocó Andino de Pichincha.</a:t>
                      </a:r>
                      <a:endParaRPr lang="es-EC" sz="1050" b="0" i="0" u="none" strike="noStrike" dirty="0">
                        <a:solidFill>
                          <a:srgbClr val="000000"/>
                        </a:solidFill>
                        <a:effectLst/>
                        <a:latin typeface="Calibri"/>
                      </a:endParaRPr>
                    </a:p>
                  </a:txBody>
                  <a:tcPr marL="5135" marR="5135" marT="5135" marB="0"/>
                </a:tc>
                <a:tc>
                  <a:txBody>
                    <a:bodyPr/>
                    <a:lstStyle/>
                    <a:p>
                      <a:pPr algn="l" fontAlgn="t"/>
                      <a:r>
                        <a:rPr lang="es-EC" sz="1050" u="none" strike="noStrike">
                          <a:effectLst/>
                        </a:rPr>
                        <a:t>1. Se articula la planificación, gestión y promoción pública y privada para la potenciación del ecoturismo, aviturismo, turismo educativo-científico, comunitario de aventura, recreacional de naturaleza en el tramo/subruta para la zona núcleo que se comercializa bajo la marca del Chocó Andino de Pichincha</a:t>
                      </a:r>
                      <a:endParaRPr lang="es-EC" sz="1050" b="0" i="0" u="none" strike="noStrike">
                        <a:solidFill>
                          <a:srgbClr val="000000"/>
                        </a:solidFill>
                        <a:effectLst/>
                        <a:latin typeface="Calibri"/>
                      </a:endParaRPr>
                    </a:p>
                  </a:txBody>
                  <a:tcPr marL="5135" marR="5135" marT="5135" marB="0"/>
                </a:tc>
              </a:tr>
              <a:tr h="670622">
                <a:tc vMerge="1">
                  <a:txBody>
                    <a:bodyPr/>
                    <a:lstStyle/>
                    <a:p>
                      <a:endParaRPr lang="es-EC"/>
                    </a:p>
                  </a:txBody>
                  <a:tcPr/>
                </a:tc>
                <a:tc>
                  <a:txBody>
                    <a:bodyPr/>
                    <a:lstStyle/>
                    <a:p>
                      <a:pPr algn="l" fontAlgn="t"/>
                      <a:r>
                        <a:rPr lang="es-EC" sz="1050" u="none" strike="noStrike">
                          <a:effectLst/>
                        </a:rPr>
                        <a:t>2. Se diseña, planifica, gestiona y promociona una oferta de productos derivados del agroturismo (turismo sostenible) en el tramo/subruta para la zona de amortiguamiento, que se comercializa bajo la Marca Chocó Andino</a:t>
                      </a:r>
                      <a:endParaRPr lang="es-EC" sz="1050" b="0" i="0" u="none" strike="noStrike">
                        <a:solidFill>
                          <a:srgbClr val="000000"/>
                        </a:solidFill>
                        <a:effectLst/>
                        <a:latin typeface="Calibri"/>
                      </a:endParaRPr>
                    </a:p>
                  </a:txBody>
                  <a:tcPr marL="5135" marR="5135" marT="5135" marB="0"/>
                </a:tc>
              </a:tr>
              <a:tr h="1114279">
                <a:tc vMerge="1">
                  <a:txBody>
                    <a:bodyPr/>
                    <a:lstStyle/>
                    <a:p>
                      <a:endParaRPr lang="es-EC"/>
                    </a:p>
                  </a:txBody>
                  <a:tcPr/>
                </a:tc>
                <a:tc>
                  <a:txBody>
                    <a:bodyPr/>
                    <a:lstStyle/>
                    <a:p>
                      <a:pPr algn="l" fontAlgn="t"/>
                      <a:r>
                        <a:rPr lang="es-EC" sz="1050" u="none" strike="noStrike" dirty="0">
                          <a:effectLst/>
                        </a:rPr>
                        <a:t>3. Se ha planificado  y promocionado los destinos, productos, proyectos e iniciativas para el  desarrollo de una </a:t>
                      </a:r>
                      <a:r>
                        <a:rPr lang="es-EC" sz="1050" u="none" strike="noStrike" dirty="0" err="1">
                          <a:effectLst/>
                        </a:rPr>
                        <a:t>subruta</a:t>
                      </a:r>
                      <a:r>
                        <a:rPr lang="es-EC" sz="1050" u="none" strike="noStrike" dirty="0">
                          <a:effectLst/>
                        </a:rPr>
                        <a:t> en la zona de transición que involucre turismo cultural, especialmente modalidades de turismo arqueológico, histórico, etnográfico, gastronómico y de saberes ancestrales, para que se comercialicen bajo la marca del Chocó Andino de Pichincha.</a:t>
                      </a:r>
                      <a:endParaRPr lang="es-EC" sz="1050" b="0" i="0" u="none" strike="noStrike" dirty="0">
                        <a:solidFill>
                          <a:srgbClr val="000000"/>
                        </a:solidFill>
                        <a:effectLst/>
                        <a:latin typeface="Calibri"/>
                      </a:endParaRPr>
                    </a:p>
                  </a:txBody>
                  <a:tcPr marL="5135" marR="5135" marT="5135" marB="0"/>
                </a:tc>
              </a:tr>
            </a:tbl>
          </a:graphicData>
        </a:graphic>
      </p:graphicFrame>
    </p:spTree>
    <p:extLst>
      <p:ext uri="{BB962C8B-B14F-4D97-AF65-F5344CB8AC3E}">
        <p14:creationId xmlns:p14="http://schemas.microsoft.com/office/powerpoint/2010/main" val="214631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20878"/>
          </a:xfrm>
        </p:spPr>
        <p:txBody>
          <a:bodyPr>
            <a:normAutofit/>
          </a:bodyPr>
          <a:lstStyle/>
          <a:p>
            <a:pPr algn="ctr"/>
            <a:r>
              <a:rPr lang="es-EC" sz="4000" dirty="0"/>
              <a:t>Objetivos y Estrategias Eje </a:t>
            </a:r>
            <a:r>
              <a:rPr lang="es-EC" sz="4000" dirty="0" smtClean="0"/>
              <a:t>3</a:t>
            </a:r>
            <a:endParaRPr lang="es-EC" sz="4000" dirty="0"/>
          </a:p>
        </p:txBody>
      </p:sp>
      <p:graphicFrame>
        <p:nvGraphicFramePr>
          <p:cNvPr id="3" name="2 Tabla"/>
          <p:cNvGraphicFramePr>
            <a:graphicFrameLocks noGrp="1"/>
          </p:cNvGraphicFramePr>
          <p:nvPr>
            <p:extLst>
              <p:ext uri="{D42A27DB-BD31-4B8C-83A1-F6EECF244321}">
                <p14:modId xmlns:p14="http://schemas.microsoft.com/office/powerpoint/2010/main" val="1410109363"/>
              </p:ext>
            </p:extLst>
          </p:nvPr>
        </p:nvGraphicFramePr>
        <p:xfrm>
          <a:off x="173070" y="1290338"/>
          <a:ext cx="3221980" cy="4639791"/>
        </p:xfrm>
        <a:graphic>
          <a:graphicData uri="http://schemas.openxmlformats.org/drawingml/2006/table">
            <a:tbl>
              <a:tblPr>
                <a:tableStyleId>{8EC20E35-A176-4012-BC5E-935CFFF8708E}</a:tableStyleId>
              </a:tblPr>
              <a:tblGrid>
                <a:gridCol w="1452916"/>
                <a:gridCol w="1769064"/>
              </a:tblGrid>
              <a:tr h="347412">
                <a:tc>
                  <a:txBody>
                    <a:bodyPr/>
                    <a:lstStyle/>
                    <a:p>
                      <a:pPr algn="ctr" fontAlgn="ctr"/>
                      <a:r>
                        <a:rPr lang="es-EC" sz="1600" u="none" strike="noStrike" dirty="0">
                          <a:effectLst/>
                        </a:rPr>
                        <a:t>Objetivos</a:t>
                      </a:r>
                      <a:endParaRPr lang="es-EC" sz="1600" b="1" i="0" u="none" strike="noStrike" dirty="0">
                        <a:solidFill>
                          <a:srgbClr val="000000"/>
                        </a:solidFill>
                        <a:effectLst/>
                        <a:latin typeface="Calibri"/>
                      </a:endParaRPr>
                    </a:p>
                  </a:txBody>
                  <a:tcPr marL="5790" marR="5790" marT="5790" marB="0" anchor="ctr"/>
                </a:tc>
                <a:tc>
                  <a:txBody>
                    <a:bodyPr/>
                    <a:lstStyle/>
                    <a:p>
                      <a:pPr algn="ctr" fontAlgn="ctr"/>
                      <a:r>
                        <a:rPr lang="es-EC" sz="1600" u="none" strike="noStrike" dirty="0">
                          <a:effectLst/>
                        </a:rPr>
                        <a:t>Resultados</a:t>
                      </a:r>
                      <a:endParaRPr lang="es-EC" sz="1600" b="1" i="0" u="none" strike="noStrike" dirty="0">
                        <a:solidFill>
                          <a:srgbClr val="000000"/>
                        </a:solidFill>
                        <a:effectLst/>
                        <a:latin typeface="Calibri"/>
                      </a:endParaRPr>
                    </a:p>
                  </a:txBody>
                  <a:tcPr marL="5790" marR="5790" marT="5790" marB="0" anchor="ctr"/>
                </a:tc>
              </a:tr>
              <a:tr h="584811">
                <a:tc rowSpan="2">
                  <a:txBody>
                    <a:bodyPr/>
                    <a:lstStyle/>
                    <a:p>
                      <a:pPr algn="l" fontAlgn="t"/>
                      <a:r>
                        <a:rPr lang="es-EC" sz="1050" u="none" strike="noStrike" dirty="0">
                          <a:effectLst/>
                        </a:rPr>
                        <a:t>3.1 Aplicar normas e instrumentos establecidos para la planificación territorial al interior de la RB. </a:t>
                      </a:r>
                      <a:endParaRPr lang="es-EC" sz="1050" b="0" i="0" u="none" strike="noStrike" dirty="0">
                        <a:solidFill>
                          <a:srgbClr val="000000"/>
                        </a:solidFill>
                        <a:effectLst/>
                        <a:latin typeface="Calibri"/>
                      </a:endParaRPr>
                    </a:p>
                  </a:txBody>
                  <a:tcPr marL="5790" marR="5790" marT="5790" marB="0"/>
                </a:tc>
                <a:tc>
                  <a:txBody>
                    <a:bodyPr/>
                    <a:lstStyle/>
                    <a:p>
                      <a:pPr algn="l" fontAlgn="t"/>
                      <a:r>
                        <a:rPr lang="es-EC" sz="1050" u="none" strike="noStrike" dirty="0">
                          <a:effectLst/>
                        </a:rPr>
                        <a:t>1. Los GAD realizan su planificación y ordenamiento territorial en concordancia con la planificación de la RBCAP.</a:t>
                      </a:r>
                      <a:endParaRPr lang="es-EC" sz="1050" b="0" i="0" u="none" strike="noStrike" dirty="0">
                        <a:solidFill>
                          <a:srgbClr val="000000"/>
                        </a:solidFill>
                        <a:effectLst/>
                        <a:latin typeface="Calibri"/>
                      </a:endParaRPr>
                    </a:p>
                  </a:txBody>
                  <a:tcPr marL="5790" marR="5790" marT="5790" marB="0"/>
                </a:tc>
              </a:tr>
              <a:tr h="720880">
                <a:tc vMerge="1">
                  <a:txBody>
                    <a:bodyPr/>
                    <a:lstStyle/>
                    <a:p>
                      <a:endParaRPr lang="es-EC"/>
                    </a:p>
                  </a:txBody>
                  <a:tcPr/>
                </a:tc>
                <a:tc>
                  <a:txBody>
                    <a:bodyPr/>
                    <a:lstStyle/>
                    <a:p>
                      <a:pPr algn="l" fontAlgn="t"/>
                      <a:r>
                        <a:rPr lang="es-EC" sz="1050" u="none" strike="noStrike" dirty="0">
                          <a:effectLst/>
                        </a:rPr>
                        <a:t>2. Los distintos actores de la RB coordinan acciones para el control y vigilancia en la RBCAP.</a:t>
                      </a:r>
                      <a:endParaRPr lang="es-EC" sz="1050" b="0" i="0" u="none" strike="noStrike" dirty="0">
                        <a:solidFill>
                          <a:srgbClr val="000000"/>
                        </a:solidFill>
                        <a:effectLst/>
                        <a:latin typeface="Calibri"/>
                      </a:endParaRPr>
                    </a:p>
                  </a:txBody>
                  <a:tcPr marL="5790" marR="5790" marT="5790" marB="0"/>
                </a:tc>
              </a:tr>
              <a:tr h="833789">
                <a:tc rowSpan="3">
                  <a:txBody>
                    <a:bodyPr/>
                    <a:lstStyle/>
                    <a:p>
                      <a:pPr algn="l" fontAlgn="t"/>
                      <a:r>
                        <a:rPr lang="es-EC" sz="1050" u="none" strike="noStrike">
                          <a:effectLst/>
                        </a:rPr>
                        <a:t>3.2 Fortalecer las capacidades de participación en el tejido social para el manejo y la gestión de la Reserva </a:t>
                      </a:r>
                      <a:endParaRPr lang="es-EC" sz="1050" b="0" i="0" u="none" strike="noStrike">
                        <a:solidFill>
                          <a:srgbClr val="000000"/>
                        </a:solidFill>
                        <a:effectLst/>
                        <a:latin typeface="Calibri"/>
                      </a:endParaRPr>
                    </a:p>
                  </a:txBody>
                  <a:tcPr marL="5790" marR="5790" marT="5790" marB="0"/>
                </a:tc>
                <a:tc>
                  <a:txBody>
                    <a:bodyPr/>
                    <a:lstStyle/>
                    <a:p>
                      <a:pPr algn="l" fontAlgn="t"/>
                      <a:r>
                        <a:rPr lang="es-EC" sz="1050" u="none" strike="noStrike">
                          <a:effectLst/>
                        </a:rPr>
                        <a:t>1. Organizaciones  de mujeres, jóvenes, barriales, comunitarias, de productores se suman a la gestión de la Reserva.</a:t>
                      </a:r>
                      <a:endParaRPr lang="es-EC" sz="1050" b="0" i="0" u="none" strike="noStrike">
                        <a:solidFill>
                          <a:srgbClr val="000000"/>
                        </a:solidFill>
                        <a:effectLst/>
                        <a:latin typeface="Calibri"/>
                      </a:endParaRPr>
                    </a:p>
                  </a:txBody>
                  <a:tcPr marL="5790" marR="5790" marT="5790" marB="0"/>
                </a:tc>
              </a:tr>
              <a:tr h="787468">
                <a:tc vMerge="1">
                  <a:txBody>
                    <a:bodyPr/>
                    <a:lstStyle/>
                    <a:p>
                      <a:endParaRPr lang="es-EC"/>
                    </a:p>
                  </a:txBody>
                  <a:tcPr/>
                </a:tc>
                <a:tc>
                  <a:txBody>
                    <a:bodyPr/>
                    <a:lstStyle/>
                    <a:p>
                      <a:pPr algn="l" fontAlgn="t"/>
                      <a:r>
                        <a:rPr lang="es-EC" sz="1050" u="none" strike="noStrike">
                          <a:effectLst/>
                        </a:rPr>
                        <a:t>2. Se promueven mecanismos de colaboración, resolución de conflictos, acuerdos entre los actores público, privado y de la sociedad civil de la RB.</a:t>
                      </a:r>
                      <a:endParaRPr lang="es-EC" sz="1050" b="0" i="0" u="none" strike="noStrike">
                        <a:solidFill>
                          <a:srgbClr val="000000"/>
                        </a:solidFill>
                        <a:effectLst/>
                        <a:latin typeface="Calibri"/>
                      </a:endParaRPr>
                    </a:p>
                  </a:txBody>
                  <a:tcPr marL="5790" marR="5790" marT="5790" marB="0"/>
                </a:tc>
              </a:tr>
              <a:tr h="1076978">
                <a:tc vMerge="1">
                  <a:txBody>
                    <a:bodyPr/>
                    <a:lstStyle/>
                    <a:p>
                      <a:endParaRPr lang="es-EC"/>
                    </a:p>
                  </a:txBody>
                  <a:tcPr/>
                </a:tc>
                <a:tc>
                  <a:txBody>
                    <a:bodyPr/>
                    <a:lstStyle/>
                    <a:p>
                      <a:pPr algn="l" fontAlgn="t"/>
                      <a:r>
                        <a:rPr lang="es-EC" sz="1050" u="none" strike="noStrike" dirty="0">
                          <a:effectLst/>
                        </a:rPr>
                        <a:t>3. La población conoce las funciones y atribuciones de los GAD, Mancomunidad y demás instituciones  y organizaciones vinculadas en el manejo de la Reserva, y sobre prácticas permitidas y vetadas dentro de la misma.</a:t>
                      </a:r>
                      <a:endParaRPr lang="es-EC" sz="1050" b="0" i="0" u="none" strike="noStrike" dirty="0">
                        <a:solidFill>
                          <a:srgbClr val="000000"/>
                        </a:solidFill>
                        <a:effectLst/>
                        <a:latin typeface="Calibri"/>
                      </a:endParaRPr>
                    </a:p>
                  </a:txBody>
                  <a:tcPr marL="5790" marR="5790" marT="579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038256139"/>
              </p:ext>
            </p:extLst>
          </p:nvPr>
        </p:nvGraphicFramePr>
        <p:xfrm>
          <a:off x="3612333" y="1308445"/>
          <a:ext cx="4897924" cy="5057739"/>
        </p:xfrm>
        <a:graphic>
          <a:graphicData uri="http://schemas.openxmlformats.org/drawingml/2006/table">
            <a:tbl>
              <a:tblPr>
                <a:tableStyleId>{8EC20E35-A176-4012-BC5E-935CFFF8708E}</a:tableStyleId>
              </a:tblPr>
              <a:tblGrid>
                <a:gridCol w="954981"/>
                <a:gridCol w="3942943"/>
              </a:tblGrid>
              <a:tr h="357393">
                <a:tc>
                  <a:txBody>
                    <a:bodyPr/>
                    <a:lstStyle/>
                    <a:p>
                      <a:pPr algn="ctr" fontAlgn="ctr"/>
                      <a:r>
                        <a:rPr lang="es-EC" sz="1600" u="none" strike="noStrike" dirty="0">
                          <a:effectLst/>
                        </a:rPr>
                        <a:t>Objetivos</a:t>
                      </a:r>
                      <a:endParaRPr lang="es-EC" sz="1600" b="1" i="0" u="none" strike="noStrike" dirty="0">
                        <a:solidFill>
                          <a:srgbClr val="000000"/>
                        </a:solidFill>
                        <a:effectLst/>
                        <a:latin typeface="Calibri"/>
                      </a:endParaRPr>
                    </a:p>
                  </a:txBody>
                  <a:tcPr marL="5790" marR="5790" marT="5790" marB="0" anchor="ctr"/>
                </a:tc>
                <a:tc>
                  <a:txBody>
                    <a:bodyPr/>
                    <a:lstStyle/>
                    <a:p>
                      <a:pPr algn="ctr" fontAlgn="ctr"/>
                      <a:r>
                        <a:rPr lang="es-EC" sz="1600" u="none" strike="noStrike" dirty="0">
                          <a:effectLst/>
                        </a:rPr>
                        <a:t>Resultados</a:t>
                      </a:r>
                      <a:endParaRPr lang="es-EC" sz="1600" b="1" i="0" u="none" strike="noStrike" dirty="0">
                        <a:solidFill>
                          <a:srgbClr val="000000"/>
                        </a:solidFill>
                        <a:effectLst/>
                        <a:latin typeface="Calibri"/>
                      </a:endParaRPr>
                    </a:p>
                  </a:txBody>
                  <a:tcPr marL="5790" marR="5790" marT="5790" marB="0" anchor="ctr"/>
                </a:tc>
              </a:tr>
              <a:tr h="551453">
                <a:tc rowSpan="13">
                  <a:txBody>
                    <a:bodyPr/>
                    <a:lstStyle/>
                    <a:p>
                      <a:pPr algn="l" fontAlgn="t"/>
                      <a:r>
                        <a:rPr lang="es-EC" sz="1050" u="none" strike="noStrike" dirty="0">
                          <a:effectLst/>
                        </a:rPr>
                        <a:t>3.3 Fortalecimiento institucional de actores públicos, privados y de la sociedad civil para la gestión participativa de la RBCAP.</a:t>
                      </a:r>
                      <a:endParaRPr lang="es-EC" sz="1050" b="0" i="0" u="none" strike="noStrike" dirty="0">
                        <a:solidFill>
                          <a:srgbClr val="000000"/>
                        </a:solidFill>
                        <a:effectLst/>
                        <a:latin typeface="Calibri"/>
                      </a:endParaRPr>
                    </a:p>
                  </a:txBody>
                  <a:tcPr marL="3173" marR="3173" marT="3173" marB="0"/>
                </a:tc>
                <a:tc>
                  <a:txBody>
                    <a:bodyPr/>
                    <a:lstStyle/>
                    <a:p>
                      <a:pPr algn="l" fontAlgn="t"/>
                      <a:r>
                        <a:rPr lang="es-EC" sz="1050" u="none" strike="noStrike" dirty="0">
                          <a:effectLst/>
                        </a:rPr>
                        <a:t>1. Los GAD parroquiales, la Mancomunidad y las ONG del área de la RBCAP reciben capacitación, asistencia técnica y/o financiera que les permite mejorar el ejercicio de sus facultades y atribuciones dentro de la RBCAP.</a:t>
                      </a:r>
                      <a:endParaRPr lang="es-EC" sz="1050" b="0" i="0" u="none" strike="noStrike" dirty="0">
                        <a:solidFill>
                          <a:srgbClr val="000000"/>
                        </a:solidFill>
                        <a:effectLst/>
                        <a:latin typeface="Calibri"/>
                      </a:endParaRPr>
                    </a:p>
                  </a:txBody>
                  <a:tcPr marL="3173" marR="3173" marT="3173" marB="0"/>
                </a:tc>
              </a:tr>
              <a:tr h="533050">
                <a:tc vMerge="1">
                  <a:txBody>
                    <a:bodyPr/>
                    <a:lstStyle/>
                    <a:p>
                      <a:endParaRPr lang="es-EC"/>
                    </a:p>
                  </a:txBody>
                  <a:tcPr/>
                </a:tc>
                <a:tc>
                  <a:txBody>
                    <a:bodyPr/>
                    <a:lstStyle/>
                    <a:p>
                      <a:pPr algn="l" fontAlgn="t"/>
                      <a:r>
                        <a:rPr lang="es-EC" sz="1050" u="none" strike="noStrike" dirty="0">
                          <a:effectLst/>
                        </a:rPr>
                        <a:t>2. Se ha fortalecido la capacidad de los GAD, para el monitoreo, control y vigilancia de los impactos negativos del turismo en la RBCAP.</a:t>
                      </a:r>
                      <a:endParaRPr lang="es-EC" sz="1050" b="0" i="0" u="none" strike="noStrike" dirty="0">
                        <a:solidFill>
                          <a:srgbClr val="000000"/>
                        </a:solidFill>
                        <a:effectLst/>
                        <a:latin typeface="Calibri"/>
                      </a:endParaRPr>
                    </a:p>
                  </a:txBody>
                  <a:tcPr marL="3173" marR="3173" marT="3173" marB="0"/>
                </a:tc>
              </a:tr>
              <a:tr h="414383">
                <a:tc vMerge="1">
                  <a:txBody>
                    <a:bodyPr/>
                    <a:lstStyle/>
                    <a:p>
                      <a:endParaRPr lang="es-EC"/>
                    </a:p>
                  </a:txBody>
                  <a:tcPr/>
                </a:tc>
                <a:tc>
                  <a:txBody>
                    <a:bodyPr/>
                    <a:lstStyle/>
                    <a:p>
                      <a:pPr algn="l" fontAlgn="ctr"/>
                      <a:r>
                        <a:rPr lang="es-EC" sz="1050" u="none" strike="noStrike">
                          <a:effectLst/>
                        </a:rPr>
                        <a:t>3. Se ha asistido a los propietarios de establecimientos turísticos para la certificación como sitios seguros, en las 3 rutas turística de la RBCAP</a:t>
                      </a:r>
                      <a:endParaRPr lang="es-EC" sz="1050" b="0" i="0" u="none" strike="noStrike">
                        <a:solidFill>
                          <a:srgbClr val="000000"/>
                        </a:solidFill>
                        <a:effectLst/>
                        <a:latin typeface="Calibri"/>
                      </a:endParaRPr>
                    </a:p>
                  </a:txBody>
                  <a:tcPr marL="3173" marR="3173" marT="3173" marB="0" anchor="ctr"/>
                </a:tc>
              </a:tr>
              <a:tr h="307773">
                <a:tc vMerge="1">
                  <a:txBody>
                    <a:bodyPr/>
                    <a:lstStyle/>
                    <a:p>
                      <a:endParaRPr lang="es-EC"/>
                    </a:p>
                  </a:txBody>
                  <a:tcPr/>
                </a:tc>
                <a:tc>
                  <a:txBody>
                    <a:bodyPr/>
                    <a:lstStyle/>
                    <a:p>
                      <a:pPr algn="l" fontAlgn="ctr"/>
                      <a:r>
                        <a:rPr lang="es-EC" sz="1050" u="none" strike="noStrike">
                          <a:effectLst/>
                        </a:rPr>
                        <a:t>4.. Se ha dotado de equipamiento para interpretación turística para las 3 rutas turísticas de la RBCAP</a:t>
                      </a:r>
                      <a:endParaRPr lang="es-EC" sz="1050" b="0" i="0" u="none" strike="noStrike">
                        <a:solidFill>
                          <a:srgbClr val="000000"/>
                        </a:solidFill>
                        <a:effectLst/>
                        <a:latin typeface="Calibri"/>
                      </a:endParaRPr>
                    </a:p>
                  </a:txBody>
                  <a:tcPr marL="3173" marR="3173" marT="3173" marB="0" anchor="ctr"/>
                </a:tc>
              </a:tr>
              <a:tr h="231623">
                <a:tc vMerge="1">
                  <a:txBody>
                    <a:bodyPr/>
                    <a:lstStyle/>
                    <a:p>
                      <a:endParaRPr lang="es-EC"/>
                    </a:p>
                  </a:txBody>
                  <a:tcPr/>
                </a:tc>
                <a:tc>
                  <a:txBody>
                    <a:bodyPr/>
                    <a:lstStyle/>
                    <a:p>
                      <a:pPr algn="l" fontAlgn="ctr"/>
                      <a:r>
                        <a:rPr lang="es-EC" sz="1050" u="none" strike="noStrike">
                          <a:effectLst/>
                        </a:rPr>
                        <a:t>5. Se ha dotado de señalización turística para las 3 rutas de la RBCAP</a:t>
                      </a:r>
                      <a:endParaRPr lang="es-EC" sz="1050" b="0" i="0" u="none" strike="noStrike">
                        <a:solidFill>
                          <a:srgbClr val="000000"/>
                        </a:solidFill>
                        <a:effectLst/>
                        <a:latin typeface="Calibri"/>
                      </a:endParaRPr>
                    </a:p>
                  </a:txBody>
                  <a:tcPr marL="3173" marR="3173" marT="3173" marB="0" anchor="ctr"/>
                </a:tc>
              </a:tr>
              <a:tr h="304600">
                <a:tc vMerge="1">
                  <a:txBody>
                    <a:bodyPr/>
                    <a:lstStyle/>
                    <a:p>
                      <a:endParaRPr lang="es-EC"/>
                    </a:p>
                  </a:txBody>
                  <a:tcPr/>
                </a:tc>
                <a:tc>
                  <a:txBody>
                    <a:bodyPr/>
                    <a:lstStyle/>
                    <a:p>
                      <a:pPr algn="l" fontAlgn="ctr"/>
                      <a:r>
                        <a:rPr lang="es-EC" sz="1050" u="none" strike="noStrike">
                          <a:effectLst/>
                        </a:rPr>
                        <a:t>6. Se ha asistido a los empresarios y emprendedores para encadenamiento turístico productivo</a:t>
                      </a:r>
                      <a:endParaRPr lang="es-EC" sz="1050" b="0" i="0" u="none" strike="noStrike">
                        <a:solidFill>
                          <a:srgbClr val="000000"/>
                        </a:solidFill>
                        <a:effectLst/>
                        <a:latin typeface="Calibri"/>
                      </a:endParaRPr>
                    </a:p>
                  </a:txBody>
                  <a:tcPr marL="3173" marR="3173" marT="3173" marB="0" anchor="ctr"/>
                </a:tc>
              </a:tr>
              <a:tr h="307773">
                <a:tc vMerge="1">
                  <a:txBody>
                    <a:bodyPr/>
                    <a:lstStyle/>
                    <a:p>
                      <a:endParaRPr lang="es-EC"/>
                    </a:p>
                  </a:txBody>
                  <a:tcPr/>
                </a:tc>
                <a:tc>
                  <a:txBody>
                    <a:bodyPr/>
                    <a:lstStyle/>
                    <a:p>
                      <a:pPr algn="l" fontAlgn="ctr"/>
                      <a:r>
                        <a:rPr lang="es-EC" sz="1050" u="none" strike="noStrike">
                          <a:effectLst/>
                        </a:rPr>
                        <a:t>7. Se ha capacitado-asistido asistencia a propietarios privados para manejo de sitios históricos/arqueológicos</a:t>
                      </a:r>
                      <a:endParaRPr lang="es-EC" sz="1050" b="0" i="0" u="none" strike="noStrike">
                        <a:solidFill>
                          <a:srgbClr val="000000"/>
                        </a:solidFill>
                        <a:effectLst/>
                        <a:latin typeface="Calibri"/>
                      </a:endParaRPr>
                    </a:p>
                  </a:txBody>
                  <a:tcPr marL="3173" marR="3173" marT="3173" marB="0" anchor="ctr"/>
                </a:tc>
              </a:tr>
              <a:tr h="231623">
                <a:tc vMerge="1">
                  <a:txBody>
                    <a:bodyPr/>
                    <a:lstStyle/>
                    <a:p>
                      <a:endParaRPr lang="es-EC"/>
                    </a:p>
                  </a:txBody>
                  <a:tcPr/>
                </a:tc>
                <a:tc>
                  <a:txBody>
                    <a:bodyPr/>
                    <a:lstStyle/>
                    <a:p>
                      <a:pPr algn="l" fontAlgn="ctr"/>
                      <a:r>
                        <a:rPr lang="es-EC" sz="1050" u="none" strike="noStrike">
                          <a:effectLst/>
                        </a:rPr>
                        <a:t>8. Se ha construido un centro de interpretación turística cultural arqueológico. </a:t>
                      </a:r>
                      <a:endParaRPr lang="es-EC" sz="1050" b="0" i="0" u="none" strike="noStrike">
                        <a:solidFill>
                          <a:srgbClr val="000000"/>
                        </a:solidFill>
                        <a:effectLst/>
                        <a:latin typeface="Calibri"/>
                      </a:endParaRPr>
                    </a:p>
                  </a:txBody>
                  <a:tcPr marL="3173" marR="3173" marT="3173" marB="0" anchor="ctr"/>
                </a:tc>
              </a:tr>
              <a:tr h="307773">
                <a:tc vMerge="1">
                  <a:txBody>
                    <a:bodyPr/>
                    <a:lstStyle/>
                    <a:p>
                      <a:endParaRPr lang="es-EC"/>
                    </a:p>
                  </a:txBody>
                  <a:tcPr/>
                </a:tc>
                <a:tc>
                  <a:txBody>
                    <a:bodyPr/>
                    <a:lstStyle/>
                    <a:p>
                      <a:pPr algn="l" fontAlgn="ctr"/>
                      <a:r>
                        <a:rPr lang="es-EC" sz="1050" u="none" strike="noStrike">
                          <a:effectLst/>
                        </a:rPr>
                        <a:t>9. Se ha concienciado a la ciudadanía sobre el valor del patrimonio cultural arqueológico. </a:t>
                      </a:r>
                      <a:endParaRPr lang="es-EC" sz="1050" b="0" i="0" u="none" strike="noStrike">
                        <a:solidFill>
                          <a:srgbClr val="000000"/>
                        </a:solidFill>
                        <a:effectLst/>
                        <a:latin typeface="Calibri"/>
                      </a:endParaRPr>
                    </a:p>
                  </a:txBody>
                  <a:tcPr marL="3173" marR="3173" marT="3173" marB="0" anchor="ctr"/>
                </a:tc>
              </a:tr>
              <a:tr h="231623">
                <a:tc vMerge="1">
                  <a:txBody>
                    <a:bodyPr/>
                    <a:lstStyle/>
                    <a:p>
                      <a:endParaRPr lang="es-EC"/>
                    </a:p>
                  </a:txBody>
                  <a:tcPr/>
                </a:tc>
                <a:tc>
                  <a:txBody>
                    <a:bodyPr/>
                    <a:lstStyle/>
                    <a:p>
                      <a:pPr algn="l" fontAlgn="ctr"/>
                      <a:r>
                        <a:rPr lang="es-EC" sz="1050" u="none" strike="noStrike">
                          <a:effectLst/>
                        </a:rPr>
                        <a:t>10. Se ha habilitado un complejo cultural arqueológico.</a:t>
                      </a:r>
                      <a:endParaRPr lang="es-EC" sz="1050" b="0" i="0" u="none" strike="noStrike">
                        <a:solidFill>
                          <a:srgbClr val="000000"/>
                        </a:solidFill>
                        <a:effectLst/>
                        <a:latin typeface="Calibri"/>
                      </a:endParaRPr>
                    </a:p>
                  </a:txBody>
                  <a:tcPr marL="3173" marR="3173" marT="3173" marB="0" anchor="ctr"/>
                </a:tc>
              </a:tr>
              <a:tr h="231623">
                <a:tc vMerge="1">
                  <a:txBody>
                    <a:bodyPr/>
                    <a:lstStyle/>
                    <a:p>
                      <a:endParaRPr lang="es-EC"/>
                    </a:p>
                  </a:txBody>
                  <a:tcPr/>
                </a:tc>
                <a:tc>
                  <a:txBody>
                    <a:bodyPr/>
                    <a:lstStyle/>
                    <a:p>
                      <a:pPr algn="l" fontAlgn="ctr"/>
                      <a:r>
                        <a:rPr lang="es-EC" sz="1050" u="none" strike="noStrike">
                          <a:effectLst/>
                        </a:rPr>
                        <a:t>11. Se ha construido  un centro de interpretación y observatorio ambiental. </a:t>
                      </a:r>
                      <a:endParaRPr lang="es-EC" sz="1050" b="0" i="0" u="none" strike="noStrike">
                        <a:solidFill>
                          <a:srgbClr val="000000"/>
                        </a:solidFill>
                        <a:effectLst/>
                        <a:latin typeface="Calibri"/>
                      </a:endParaRPr>
                    </a:p>
                  </a:txBody>
                  <a:tcPr marL="3173" marR="3173" marT="3173" marB="0" anchor="ctr"/>
                </a:tc>
              </a:tr>
              <a:tr h="314119">
                <a:tc vMerge="1">
                  <a:txBody>
                    <a:bodyPr/>
                    <a:lstStyle/>
                    <a:p>
                      <a:endParaRPr lang="es-EC"/>
                    </a:p>
                  </a:txBody>
                  <a:tcPr/>
                </a:tc>
                <a:tc>
                  <a:txBody>
                    <a:bodyPr/>
                    <a:lstStyle/>
                    <a:p>
                      <a:pPr algn="l" fontAlgn="ctr"/>
                      <a:r>
                        <a:rPr lang="es-EC" sz="1050" u="none" strike="noStrike">
                          <a:effectLst/>
                        </a:rPr>
                        <a:t>12. Se ha asistido y apoyado a  apoyo a propietarios privados para el manejo de impactos en  sitios frágiles</a:t>
                      </a:r>
                      <a:endParaRPr lang="es-EC" sz="1050" b="0" i="0" u="none" strike="noStrike">
                        <a:solidFill>
                          <a:srgbClr val="000000"/>
                        </a:solidFill>
                        <a:effectLst/>
                        <a:latin typeface="Calibri"/>
                      </a:endParaRPr>
                    </a:p>
                  </a:txBody>
                  <a:tcPr marL="3173" marR="3173" marT="3173" marB="0" anchor="ctr"/>
                </a:tc>
              </a:tr>
              <a:tr h="383923">
                <a:tc vMerge="1">
                  <a:txBody>
                    <a:bodyPr/>
                    <a:lstStyle/>
                    <a:p>
                      <a:endParaRPr lang="es-EC"/>
                    </a:p>
                  </a:txBody>
                  <a:tcPr/>
                </a:tc>
                <a:tc>
                  <a:txBody>
                    <a:bodyPr/>
                    <a:lstStyle/>
                    <a:p>
                      <a:pPr algn="l" fontAlgn="t"/>
                      <a:r>
                        <a:rPr lang="es-EC" sz="1050" u="none" strike="noStrike" dirty="0" smtClean="0">
                          <a:effectLst/>
                        </a:rPr>
                        <a:t>13. </a:t>
                      </a:r>
                      <a:r>
                        <a:rPr lang="es-EC" sz="1050" u="none" strike="noStrike" dirty="0">
                          <a:effectLst/>
                        </a:rPr>
                        <a:t>La Reserva cuenta con una estrategia de levantamiento de financiamiento para la conservación de la RBCAP en implementación.</a:t>
                      </a:r>
                      <a:endParaRPr lang="es-EC" sz="1050" b="0" i="0" u="none" strike="noStrike" dirty="0">
                        <a:solidFill>
                          <a:srgbClr val="000000"/>
                        </a:solidFill>
                        <a:effectLst/>
                        <a:latin typeface="Calibri"/>
                      </a:endParaRPr>
                    </a:p>
                  </a:txBody>
                  <a:tcPr marL="3173" marR="3173" marT="3173"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095291367"/>
              </p:ext>
            </p:extLst>
          </p:nvPr>
        </p:nvGraphicFramePr>
        <p:xfrm>
          <a:off x="8723455" y="1321146"/>
          <a:ext cx="3145638" cy="4899075"/>
        </p:xfrm>
        <a:graphic>
          <a:graphicData uri="http://schemas.openxmlformats.org/drawingml/2006/table">
            <a:tbl>
              <a:tblPr>
                <a:tableStyleId>{8EC20E35-A176-4012-BC5E-935CFFF8708E}</a:tableStyleId>
              </a:tblPr>
              <a:tblGrid>
                <a:gridCol w="1477433"/>
                <a:gridCol w="1668205"/>
              </a:tblGrid>
              <a:tr h="353745">
                <a:tc>
                  <a:txBody>
                    <a:bodyPr/>
                    <a:lstStyle/>
                    <a:p>
                      <a:pPr algn="ctr" fontAlgn="ctr"/>
                      <a:r>
                        <a:rPr lang="es-EC" sz="1600" u="none" strike="noStrike" dirty="0">
                          <a:effectLst/>
                        </a:rPr>
                        <a:t>Objetivos</a:t>
                      </a:r>
                      <a:endParaRPr lang="es-EC" sz="1600" b="1" i="0" u="none" strike="noStrike" dirty="0">
                        <a:solidFill>
                          <a:srgbClr val="000000"/>
                        </a:solidFill>
                        <a:effectLst/>
                        <a:latin typeface="Calibri"/>
                      </a:endParaRPr>
                    </a:p>
                  </a:txBody>
                  <a:tcPr marL="5790" marR="5790" marT="5790" marB="0" anchor="ctr"/>
                </a:tc>
                <a:tc>
                  <a:txBody>
                    <a:bodyPr/>
                    <a:lstStyle/>
                    <a:p>
                      <a:pPr algn="ctr" fontAlgn="ctr"/>
                      <a:r>
                        <a:rPr lang="es-EC" sz="1600" u="none" strike="noStrike" dirty="0">
                          <a:effectLst/>
                        </a:rPr>
                        <a:t>Resultados</a:t>
                      </a:r>
                      <a:endParaRPr lang="es-EC" sz="1600" b="1" i="0" u="none" strike="noStrike" dirty="0">
                        <a:solidFill>
                          <a:srgbClr val="000000"/>
                        </a:solidFill>
                        <a:effectLst/>
                        <a:latin typeface="Calibri"/>
                      </a:endParaRPr>
                    </a:p>
                  </a:txBody>
                  <a:tcPr marL="5790" marR="5790" marT="5790" marB="0" anchor="ctr"/>
                </a:tc>
              </a:tr>
              <a:tr h="1066800">
                <a:tc rowSpan="4">
                  <a:txBody>
                    <a:bodyPr/>
                    <a:lstStyle/>
                    <a:p>
                      <a:pPr algn="l" fontAlgn="t"/>
                      <a:r>
                        <a:rPr lang="es-EC" sz="1050" u="none" strike="noStrike" dirty="0">
                          <a:effectLst/>
                        </a:rPr>
                        <a:t>3.4 Implementar procesos de comunicación, educación, investigación y conocimientos ligados a la conservación y desarrollo sostenible en la RBCAP.</a:t>
                      </a:r>
                      <a:endParaRPr lang="es-EC" sz="1050" b="0" i="0" u="none" strike="noStrike" dirty="0">
                        <a:solidFill>
                          <a:srgbClr val="000000"/>
                        </a:solidFill>
                        <a:effectLst/>
                        <a:latin typeface="Calibri"/>
                      </a:endParaRPr>
                    </a:p>
                  </a:txBody>
                  <a:tcPr marL="6350" marR="6350" marT="6350" marB="0"/>
                </a:tc>
                <a:tc>
                  <a:txBody>
                    <a:bodyPr/>
                    <a:lstStyle/>
                    <a:p>
                      <a:pPr algn="l" fontAlgn="t"/>
                      <a:r>
                        <a:rPr lang="es-EC" sz="1050" u="none" strike="noStrike" dirty="0">
                          <a:effectLst/>
                        </a:rPr>
                        <a:t>1. Se fortalecen conocimientos sobre los ecosistemas terrestres e hídricos, especies de flora, fauna y cambio climático de los distintos actores de la RBCAP.</a:t>
                      </a:r>
                      <a:endParaRPr lang="es-EC" sz="1050" b="0" i="0" u="none" strike="noStrike" dirty="0">
                        <a:solidFill>
                          <a:srgbClr val="000000"/>
                        </a:solidFill>
                        <a:effectLst/>
                        <a:latin typeface="Calibri"/>
                      </a:endParaRPr>
                    </a:p>
                  </a:txBody>
                  <a:tcPr marL="6350" marR="6350" marT="6350" marB="0"/>
                </a:tc>
              </a:tr>
              <a:tr h="0">
                <a:tc vMerge="1">
                  <a:txBody>
                    <a:bodyPr/>
                    <a:lstStyle/>
                    <a:p>
                      <a:endParaRPr lang="es-EC"/>
                    </a:p>
                  </a:txBody>
                  <a:tcPr/>
                </a:tc>
                <a:tc>
                  <a:txBody>
                    <a:bodyPr/>
                    <a:lstStyle/>
                    <a:p>
                      <a:pPr algn="l" fontAlgn="t"/>
                      <a:r>
                        <a:rPr lang="es-EC" sz="1050" u="none" strike="noStrike">
                          <a:effectLst/>
                        </a:rPr>
                        <a:t>2. Se incrementa la concienciación de la importancia de la conservación del patrimonio natural y cultural y el desarrollo sostenible en la población de la RBCAP.</a:t>
                      </a:r>
                      <a:endParaRPr lang="es-EC" sz="1050" b="0" i="0" u="none" strike="noStrike">
                        <a:solidFill>
                          <a:srgbClr val="000000"/>
                        </a:solidFill>
                        <a:effectLst/>
                        <a:latin typeface="Calibri"/>
                      </a:endParaRPr>
                    </a:p>
                  </a:txBody>
                  <a:tcPr marL="6350" marR="6350" marT="6350" marB="0"/>
                </a:tc>
              </a:tr>
              <a:tr h="1066800">
                <a:tc vMerge="1">
                  <a:txBody>
                    <a:bodyPr/>
                    <a:lstStyle/>
                    <a:p>
                      <a:endParaRPr lang="es-EC"/>
                    </a:p>
                  </a:txBody>
                  <a:tcPr/>
                </a:tc>
                <a:tc>
                  <a:txBody>
                    <a:bodyPr/>
                    <a:lstStyle/>
                    <a:p>
                      <a:pPr algn="l" fontAlgn="t"/>
                      <a:r>
                        <a:rPr lang="es-EC" sz="1050" u="none" strike="noStrike" dirty="0" smtClean="0">
                          <a:effectLst/>
                        </a:rPr>
                        <a:t>3. </a:t>
                      </a:r>
                      <a:r>
                        <a:rPr lang="es-EC" sz="1050" u="none" strike="noStrike" dirty="0">
                          <a:effectLst/>
                        </a:rPr>
                        <a:t>Vincular a través de la investigación científica, los hallazgos, la historia alimentaria y la relación de los asentamientos humanos con la naturaleza de la RBCAP.</a:t>
                      </a:r>
                      <a:endParaRPr lang="es-EC" sz="1050" b="0" i="0" u="none" strike="noStrike" dirty="0">
                        <a:solidFill>
                          <a:srgbClr val="000000"/>
                        </a:solidFill>
                        <a:effectLst/>
                        <a:latin typeface="Calibri"/>
                      </a:endParaRPr>
                    </a:p>
                  </a:txBody>
                  <a:tcPr marL="6350" marR="6350" marT="6350" marB="0"/>
                </a:tc>
              </a:tr>
              <a:tr h="1225550">
                <a:tc vMerge="1">
                  <a:txBody>
                    <a:bodyPr/>
                    <a:lstStyle/>
                    <a:p>
                      <a:endParaRPr lang="es-EC"/>
                    </a:p>
                  </a:txBody>
                  <a:tcPr/>
                </a:tc>
                <a:tc>
                  <a:txBody>
                    <a:bodyPr/>
                    <a:lstStyle/>
                    <a:p>
                      <a:pPr algn="l" fontAlgn="t"/>
                      <a:r>
                        <a:rPr lang="es-EC" sz="1050" u="none" strike="noStrike" dirty="0" smtClean="0">
                          <a:effectLst/>
                        </a:rPr>
                        <a:t>4. </a:t>
                      </a:r>
                      <a:r>
                        <a:rPr lang="es-EC" sz="1050" u="none" strike="noStrike" dirty="0">
                          <a:effectLst/>
                        </a:rPr>
                        <a:t>Los prestadores de servicios turísticos están capacitados en turismo sostenible, innovación y tecnología y calidad de servicio</a:t>
                      </a:r>
                      <a:endParaRPr lang="es-EC" sz="1050" b="0" i="0" u="none" strike="noStrike" dirty="0">
                        <a:solidFill>
                          <a:srgbClr val="000000"/>
                        </a:solidFill>
                        <a:effectLst/>
                        <a:latin typeface="Calibri"/>
                      </a:endParaRPr>
                    </a:p>
                  </a:txBody>
                  <a:tcPr marL="6350" marR="6350" marT="6350" marB="0"/>
                </a:tc>
              </a:tr>
            </a:tbl>
          </a:graphicData>
        </a:graphic>
      </p:graphicFrame>
    </p:spTree>
    <p:extLst>
      <p:ext uri="{BB962C8B-B14F-4D97-AF65-F5344CB8AC3E}">
        <p14:creationId xmlns:p14="http://schemas.microsoft.com/office/powerpoint/2010/main" val="54822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C" dirty="0" smtClean="0"/>
              <a:t>Trabajo en Grupos</a:t>
            </a:r>
            <a:endParaRPr lang="es-EC" dirty="0"/>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3431917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25" y="1145106"/>
            <a:ext cx="11022475" cy="493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08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2" y="763479"/>
            <a:ext cx="8600362" cy="5939161"/>
          </a:xfrm>
          <a:prstGeom prst="rect">
            <a:avLst/>
          </a:prstGeom>
        </p:spPr>
      </p:pic>
    </p:spTree>
    <p:extLst>
      <p:ext uri="{BB962C8B-B14F-4D97-AF65-F5344CB8AC3E}">
        <p14:creationId xmlns:p14="http://schemas.microsoft.com/office/powerpoint/2010/main" val="3703218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C" b="1" dirty="0" smtClean="0"/>
              <a:t>Gracias!!!</a:t>
            </a:r>
            <a:endParaRPr lang="es-EC" b="1" dirty="0"/>
          </a:p>
        </p:txBody>
      </p:sp>
      <p:sp>
        <p:nvSpPr>
          <p:cNvPr id="3" name="2 Marcador de texto"/>
          <p:cNvSpPr>
            <a:spLocks noGrp="1"/>
          </p:cNvSpPr>
          <p:nvPr>
            <p:ph type="body" idx="1"/>
          </p:nvPr>
        </p:nvSpPr>
        <p:spPr/>
        <p:txBody>
          <a:bodyPr/>
          <a:lstStyle/>
          <a:p>
            <a:endParaRPr lang="es-EC"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658" y="120901"/>
            <a:ext cx="2565400" cy="876300"/>
          </a:xfrm>
          <a:prstGeom prst="rect">
            <a:avLst/>
          </a:prstGeom>
        </p:spPr>
      </p:pic>
    </p:spTree>
    <p:extLst>
      <p:ext uri="{BB962C8B-B14F-4D97-AF65-F5344CB8AC3E}">
        <p14:creationId xmlns:p14="http://schemas.microsoft.com/office/powerpoint/2010/main" val="3958799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9147" y="1041147"/>
            <a:ext cx="10515600" cy="778599"/>
          </a:xfrm>
        </p:spPr>
        <p:txBody>
          <a:bodyPr>
            <a:normAutofit/>
          </a:bodyPr>
          <a:lstStyle/>
          <a:p>
            <a:r>
              <a:rPr lang="es-EC" dirty="0" smtClean="0"/>
              <a:t>Acuerdos de convivencia para la sesión</a:t>
            </a:r>
            <a:endParaRPr lang="es-EC" dirty="0"/>
          </a:p>
        </p:txBody>
      </p:sp>
      <p:sp>
        <p:nvSpPr>
          <p:cNvPr id="3" name="2 Marcador de contenido"/>
          <p:cNvSpPr>
            <a:spLocks noGrp="1"/>
          </p:cNvSpPr>
          <p:nvPr>
            <p:ph idx="1"/>
          </p:nvPr>
        </p:nvSpPr>
        <p:spPr>
          <a:xfrm>
            <a:off x="820093" y="2181886"/>
            <a:ext cx="10515600" cy="3639493"/>
          </a:xfrm>
        </p:spPr>
        <p:txBody>
          <a:bodyPr>
            <a:normAutofit/>
          </a:bodyPr>
          <a:lstStyle/>
          <a:p>
            <a:r>
              <a:rPr lang="es-EC" sz="2400" dirty="0" smtClean="0"/>
              <a:t>Prestar atención</a:t>
            </a:r>
          </a:p>
          <a:p>
            <a:r>
              <a:rPr lang="es-EC" sz="2400" dirty="0" smtClean="0"/>
              <a:t>Respetar los tiempos establecidos</a:t>
            </a:r>
          </a:p>
          <a:p>
            <a:r>
              <a:rPr lang="es-EC" sz="2400" dirty="0" smtClean="0"/>
              <a:t>Cordialidad</a:t>
            </a:r>
          </a:p>
          <a:p>
            <a:r>
              <a:rPr lang="es-EC" sz="2400" dirty="0" smtClean="0"/>
              <a:t>Mantener silencio cuando alguien está en uso de la palabra</a:t>
            </a:r>
          </a:p>
          <a:p>
            <a:pPr marL="0" indent="0">
              <a:buNone/>
            </a:pPr>
            <a:endParaRPr lang="es-EC" sz="2400" dirty="0" smtClean="0"/>
          </a:p>
        </p:txBody>
      </p:sp>
    </p:spTree>
    <p:extLst>
      <p:ext uri="{BB962C8B-B14F-4D97-AF65-F5344CB8AC3E}">
        <p14:creationId xmlns:p14="http://schemas.microsoft.com/office/powerpoint/2010/main" val="3862879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7362" y="814811"/>
            <a:ext cx="10515600" cy="984518"/>
          </a:xfrm>
        </p:spPr>
        <p:txBody>
          <a:bodyPr/>
          <a:lstStyle/>
          <a:p>
            <a:r>
              <a:rPr lang="es-EC" dirty="0" smtClean="0"/>
              <a:t>Antecedentes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734501511"/>
              </p:ext>
            </p:extLst>
          </p:nvPr>
        </p:nvGraphicFramePr>
        <p:xfrm>
          <a:off x="1161484" y="1843733"/>
          <a:ext cx="9618552" cy="3706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7 Conector recto de flecha"/>
          <p:cNvCxnSpPr/>
          <p:nvPr/>
        </p:nvCxnSpPr>
        <p:spPr>
          <a:xfrm flipV="1">
            <a:off x="887240" y="6292159"/>
            <a:ext cx="10085560" cy="27161"/>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077362" y="6319320"/>
            <a:ext cx="9786796" cy="366665"/>
          </a:xfrm>
          <a:prstGeom prst="rect">
            <a:avLst/>
          </a:prstGeom>
          <a:noFill/>
        </p:spPr>
        <p:txBody>
          <a:bodyPr wrap="square" rtlCol="0">
            <a:spAutoFit/>
          </a:bodyPr>
          <a:lstStyle/>
          <a:p>
            <a:pPr algn="ctr"/>
            <a:r>
              <a:rPr lang="es-EC" dirty="0" smtClean="0"/>
              <a:t>Investigación, talleres participativos, congresos, sesiones Comité de Gestión Interino </a:t>
            </a:r>
            <a:endParaRPr lang="es-EC" dirty="0"/>
          </a:p>
        </p:txBody>
      </p:sp>
      <p:sp>
        <p:nvSpPr>
          <p:cNvPr id="10" name="9 CuadroTexto"/>
          <p:cNvSpPr txBox="1"/>
          <p:nvPr/>
        </p:nvSpPr>
        <p:spPr>
          <a:xfrm>
            <a:off x="1136211" y="5794216"/>
            <a:ext cx="823866" cy="369332"/>
          </a:xfrm>
          <a:prstGeom prst="rect">
            <a:avLst/>
          </a:prstGeom>
          <a:noFill/>
        </p:spPr>
        <p:txBody>
          <a:bodyPr wrap="square" rtlCol="0">
            <a:spAutoFit/>
          </a:bodyPr>
          <a:lstStyle/>
          <a:p>
            <a:pPr algn="ctr"/>
            <a:r>
              <a:rPr lang="es-EC" dirty="0" smtClean="0"/>
              <a:t>2020</a:t>
            </a:r>
            <a:endParaRPr lang="es-EC" dirty="0"/>
          </a:p>
        </p:txBody>
      </p:sp>
      <p:sp>
        <p:nvSpPr>
          <p:cNvPr id="11" name="10 CuadroTexto"/>
          <p:cNvSpPr txBox="1"/>
          <p:nvPr/>
        </p:nvSpPr>
        <p:spPr>
          <a:xfrm>
            <a:off x="9930142" y="5793056"/>
            <a:ext cx="934016" cy="369332"/>
          </a:xfrm>
          <a:prstGeom prst="rect">
            <a:avLst/>
          </a:prstGeom>
          <a:noFill/>
        </p:spPr>
        <p:txBody>
          <a:bodyPr wrap="square" rtlCol="0">
            <a:spAutoFit/>
          </a:bodyPr>
          <a:lstStyle/>
          <a:p>
            <a:pPr algn="ctr"/>
            <a:r>
              <a:rPr lang="es-EC" dirty="0" smtClean="0"/>
              <a:t>2021</a:t>
            </a:r>
            <a:endParaRPr lang="es-EC" dirty="0"/>
          </a:p>
        </p:txBody>
      </p:sp>
    </p:spTree>
    <p:extLst>
      <p:ext uri="{BB962C8B-B14F-4D97-AF65-F5344CB8AC3E}">
        <p14:creationId xmlns:p14="http://schemas.microsoft.com/office/powerpoint/2010/main" val="1501677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706170"/>
            <a:ext cx="10515600" cy="1029785"/>
          </a:xfrm>
        </p:spPr>
        <p:txBody>
          <a:bodyPr/>
          <a:lstStyle/>
          <a:p>
            <a:r>
              <a:rPr lang="es-EC" dirty="0" smtClean="0"/>
              <a:t>Objetivos</a:t>
            </a:r>
            <a:endParaRPr lang="es-EC" dirty="0"/>
          </a:p>
        </p:txBody>
      </p:sp>
      <p:sp>
        <p:nvSpPr>
          <p:cNvPr id="3" name="2 Marcador de contenido"/>
          <p:cNvSpPr>
            <a:spLocks noGrp="1"/>
          </p:cNvSpPr>
          <p:nvPr>
            <p:ph idx="1"/>
          </p:nvPr>
        </p:nvSpPr>
        <p:spPr>
          <a:xfrm>
            <a:off x="838200" y="1919335"/>
            <a:ext cx="10515600" cy="4257628"/>
          </a:xfrm>
        </p:spPr>
        <p:txBody>
          <a:bodyPr/>
          <a:lstStyle/>
          <a:p>
            <a:r>
              <a:rPr lang="es-EC" dirty="0" smtClean="0"/>
              <a:t>Conformar </a:t>
            </a:r>
            <a:r>
              <a:rPr lang="es-EC" dirty="0"/>
              <a:t>las comisiones técnicas del Comité de Gestión de la RBCAP.</a:t>
            </a:r>
          </a:p>
          <a:p>
            <a:r>
              <a:rPr lang="es-EC" dirty="0" smtClean="0"/>
              <a:t>Revisar el modelo </a:t>
            </a:r>
            <a:r>
              <a:rPr lang="es-EC" dirty="0"/>
              <a:t>de gobernanza </a:t>
            </a:r>
            <a:r>
              <a:rPr lang="es-EC" dirty="0" smtClean="0"/>
              <a:t>y </a:t>
            </a:r>
            <a:r>
              <a:rPr lang="es-EC" dirty="0"/>
              <a:t>la planificación </a:t>
            </a:r>
            <a:r>
              <a:rPr lang="es-EC" dirty="0" smtClean="0"/>
              <a:t>estratégica aprobada </a:t>
            </a:r>
            <a:r>
              <a:rPr lang="es-EC" dirty="0"/>
              <a:t>por el Comité de Gestión Interino de la RBCAP.</a:t>
            </a:r>
          </a:p>
          <a:p>
            <a:r>
              <a:rPr lang="es-EC" dirty="0" smtClean="0"/>
              <a:t>Plantear </a:t>
            </a:r>
            <a:r>
              <a:rPr lang="es-EC" dirty="0"/>
              <a:t>la propuesta programática de </a:t>
            </a:r>
            <a:r>
              <a:rPr lang="es-EC" dirty="0" smtClean="0"/>
              <a:t>las comisiones </a:t>
            </a:r>
            <a:r>
              <a:rPr lang="es-EC" dirty="0"/>
              <a:t>a diciembre de 2022.</a:t>
            </a:r>
          </a:p>
          <a:p>
            <a:endParaRPr lang="es-EC" dirty="0"/>
          </a:p>
        </p:txBody>
      </p:sp>
    </p:spTree>
    <p:extLst>
      <p:ext uri="{BB962C8B-B14F-4D97-AF65-F5344CB8AC3E}">
        <p14:creationId xmlns:p14="http://schemas.microsoft.com/office/powerpoint/2010/main" val="1206528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C" dirty="0"/>
              <a:t>Estructura de Gobernanza de la RBCAP</a:t>
            </a:r>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3357647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3AFF2D-CB15-4967-BD1C-8D4BAA9579BC}"/>
              </a:ext>
            </a:extLst>
          </p:cNvPr>
          <p:cNvSpPr>
            <a:spLocks noGrp="1"/>
          </p:cNvSpPr>
          <p:nvPr>
            <p:ph type="title"/>
          </p:nvPr>
        </p:nvSpPr>
        <p:spPr>
          <a:xfrm>
            <a:off x="838200" y="679000"/>
            <a:ext cx="10515600" cy="669956"/>
          </a:xfrm>
        </p:spPr>
        <p:txBody>
          <a:bodyPr>
            <a:normAutofit/>
          </a:bodyPr>
          <a:lstStyle/>
          <a:p>
            <a:r>
              <a:rPr lang="es-EC" sz="3600" dirty="0" smtClean="0"/>
              <a:t>Consideraciones</a:t>
            </a:r>
            <a:endParaRPr lang="es-EC" sz="3600" dirty="0"/>
          </a:p>
        </p:txBody>
      </p:sp>
      <p:graphicFrame>
        <p:nvGraphicFramePr>
          <p:cNvPr id="10" name="Marcador de contenido 9">
            <a:extLst>
              <a:ext uri="{FF2B5EF4-FFF2-40B4-BE49-F238E27FC236}">
                <a16:creationId xmlns="" xmlns:a16="http://schemas.microsoft.com/office/drawing/2014/main" id="{6979663A-BB10-4DDD-9AFE-F9B8DF21EDCE}"/>
              </a:ext>
            </a:extLst>
          </p:cNvPr>
          <p:cNvGraphicFramePr>
            <a:graphicFrameLocks noGrp="1"/>
          </p:cNvGraphicFramePr>
          <p:nvPr>
            <p:ph idx="1"/>
            <p:extLst>
              <p:ext uri="{D42A27DB-BD31-4B8C-83A1-F6EECF244321}">
                <p14:modId xmlns:p14="http://schemas.microsoft.com/office/powerpoint/2010/main" val="316884709"/>
              </p:ext>
            </p:extLst>
          </p:nvPr>
        </p:nvGraphicFramePr>
        <p:xfrm>
          <a:off x="838200" y="1339913"/>
          <a:ext cx="10614434" cy="4891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103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26A5E97-DDC9-4CA1-8F16-DF14804492F4}"/>
              </a:ext>
            </a:extLst>
          </p:cNvPr>
          <p:cNvSpPr>
            <a:spLocks noGrp="1"/>
          </p:cNvSpPr>
          <p:nvPr>
            <p:ph type="title"/>
          </p:nvPr>
        </p:nvSpPr>
        <p:spPr>
          <a:xfrm>
            <a:off x="2236206" y="5887739"/>
            <a:ext cx="7795034" cy="685077"/>
          </a:xfrm>
        </p:spPr>
        <p:txBody>
          <a:bodyPr>
            <a:noAutofit/>
          </a:bodyPr>
          <a:lstStyle/>
          <a:p>
            <a:pPr algn="ctr"/>
            <a:r>
              <a:rPr lang="es-EC" dirty="0" smtClean="0"/>
              <a:t>ARTICULACIÓN</a:t>
            </a:r>
            <a:endParaRPr lang="es-EC" dirty="0"/>
          </a:p>
        </p:txBody>
      </p:sp>
      <p:graphicFrame>
        <p:nvGraphicFramePr>
          <p:cNvPr id="4" name="Marcador de contenido 3">
            <a:extLst>
              <a:ext uri="{FF2B5EF4-FFF2-40B4-BE49-F238E27FC236}">
                <a16:creationId xmlns="" xmlns:a16="http://schemas.microsoft.com/office/drawing/2014/main" id="{3EAB26BB-4FD2-4877-BBB4-1C81D96566F9}"/>
              </a:ext>
            </a:extLst>
          </p:cNvPr>
          <p:cNvGraphicFramePr>
            <a:graphicFrameLocks noGrp="1"/>
          </p:cNvGraphicFramePr>
          <p:nvPr>
            <p:ph idx="1"/>
            <p:extLst>
              <p:ext uri="{D42A27DB-BD31-4B8C-83A1-F6EECF244321}">
                <p14:modId xmlns:p14="http://schemas.microsoft.com/office/powerpoint/2010/main" val="1632152107"/>
              </p:ext>
            </p:extLst>
          </p:nvPr>
        </p:nvGraphicFramePr>
        <p:xfrm>
          <a:off x="525101" y="841971"/>
          <a:ext cx="10954693" cy="4997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51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1011002"/>
          </a:xfrm>
        </p:spPr>
        <p:txBody>
          <a:bodyPr/>
          <a:lstStyle/>
          <a:p>
            <a:pPr algn="ctr"/>
            <a:r>
              <a:rPr lang="es-EC" dirty="0" smtClean="0"/>
              <a:t>Gestión Participativa</a:t>
            </a:r>
            <a:endParaRPr lang="es-EC" dirty="0"/>
          </a:p>
        </p:txBody>
      </p:sp>
      <p:pic>
        <p:nvPicPr>
          <p:cNvPr id="3" name="2 Imagen"/>
          <p:cNvPicPr/>
          <p:nvPr/>
        </p:nvPicPr>
        <p:blipFill rotWithShape="1">
          <a:blip r:embed="rId2">
            <a:extLst>
              <a:ext uri="{28A0092B-C50C-407E-A947-70E740481C1C}">
                <a14:useLocalDpi xmlns:a14="http://schemas.microsoft.com/office/drawing/2010/main" val="0"/>
              </a:ext>
            </a:extLst>
          </a:blip>
          <a:srcRect l="38833" t="46957"/>
          <a:stretch/>
        </p:blipFill>
        <p:spPr bwMode="auto">
          <a:xfrm>
            <a:off x="1575302" y="1403287"/>
            <a:ext cx="8845237" cy="51152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2973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a1" id="{EC394C03-647A-465C-9BF8-7C5C7897DA57}" vid="{F603F263-B57B-415B-A4E4-D7B2F69E254D}"/>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28774</TotalTime>
  <Words>3104</Words>
  <Application>Microsoft Office PowerPoint</Application>
  <PresentationFormat>Personalizado</PresentationFormat>
  <Paragraphs>273</Paragraphs>
  <Slides>28</Slides>
  <Notes>1</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Tema1</vt:lpstr>
      <vt:lpstr>Diseño personalizado</vt:lpstr>
      <vt:lpstr>Conformación de las Comisiones Técnicas del Comité de Gestión de la RBCAP y Propuesta Programática 2021-2022 </vt:lpstr>
      <vt:lpstr>Agenda</vt:lpstr>
      <vt:lpstr>Acuerdos de convivencia para la sesión</vt:lpstr>
      <vt:lpstr>Antecedentes</vt:lpstr>
      <vt:lpstr>Objetivos</vt:lpstr>
      <vt:lpstr>Estructura de Gobernanza de la RBCAP</vt:lpstr>
      <vt:lpstr>Consideraciones</vt:lpstr>
      <vt:lpstr>ARTICULACIÓN</vt:lpstr>
      <vt:lpstr>Gestión Participativa</vt:lpstr>
      <vt:lpstr>Principios</vt:lpstr>
      <vt:lpstr>Comité de Gestión de la RBCAP</vt:lpstr>
      <vt:lpstr>Interrelaciones</vt:lpstr>
      <vt:lpstr>ASAMBLEA</vt:lpstr>
      <vt:lpstr>Comisiones Técnicas</vt:lpstr>
      <vt:lpstr>Coordinación Ejecutiva</vt:lpstr>
      <vt:lpstr>Funciones de la Coordinación Ejecutiva, sus Miembros y Designación.</vt:lpstr>
      <vt:lpstr>Grupo Asesor Técnico</vt:lpstr>
      <vt:lpstr>Planificación Estratégica de la RBCAP 2021-2030</vt:lpstr>
      <vt:lpstr>Visión</vt:lpstr>
      <vt:lpstr>Misión</vt:lpstr>
      <vt:lpstr>Ejes Estratégicos, Objetivos y Resultados</vt:lpstr>
      <vt:lpstr>Objetivos y Resultados Eje 1</vt:lpstr>
      <vt:lpstr>Objetivos y Estrategias Eje 2</vt:lpstr>
      <vt:lpstr>Objetivos y Estrategias Eje 3</vt:lpstr>
      <vt:lpstr>Trabajo en Grupos</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 Cazco</dc:creator>
  <cp:lastModifiedBy>Alex Lascano Solar</cp:lastModifiedBy>
  <cp:revision>173</cp:revision>
  <dcterms:created xsi:type="dcterms:W3CDTF">2020-06-30T21:21:53Z</dcterms:created>
  <dcterms:modified xsi:type="dcterms:W3CDTF">2021-09-13T05:35:13Z</dcterms:modified>
</cp:coreProperties>
</file>